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00.xml" ContentType="application/vnd.openxmlformats-officedocument.presentationml.tags+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Lst>
  <p:notesMasterIdLst>
    <p:notesMasterId r:id="rId6"/>
  </p:notesMasterIdLst>
  <p:sldIdLst>
    <p:sldId id="278" r:id="rId5"/>
    <p:sldId id="261" r:id="rId7"/>
    <p:sldId id="297" r:id="rId8"/>
    <p:sldId id="269" r:id="rId9"/>
    <p:sldId id="274" r:id="rId10"/>
    <p:sldId id="276" r:id="rId11"/>
    <p:sldId id="298" r:id="rId12"/>
    <p:sldId id="291" r:id="rId13"/>
    <p:sldId id="293" r:id="rId14"/>
    <p:sldId id="294" r:id="rId15"/>
    <p:sldId id="345" r:id="rId16"/>
    <p:sldId id="344" r:id="rId17"/>
    <p:sldId id="299" r:id="rId18"/>
    <p:sldId id="295" r:id="rId19"/>
    <p:sldId id="307" r:id="rId20"/>
    <p:sldId id="308" r:id="rId21"/>
    <p:sldId id="309" r:id="rId22"/>
    <p:sldId id="300" r:id="rId23"/>
    <p:sldId id="310" r:id="rId24"/>
    <p:sldId id="314" r:id="rId25"/>
    <p:sldId id="311" r:id="rId26"/>
    <p:sldId id="332" r:id="rId27"/>
    <p:sldId id="301" r:id="rId28"/>
    <p:sldId id="313" r:id="rId29"/>
    <p:sldId id="302" r:id="rId30"/>
    <p:sldId id="324" r:id="rId31"/>
    <p:sldId id="325" r:id="rId32"/>
    <p:sldId id="304" r:id="rId33"/>
    <p:sldId id="371" r:id="rId34"/>
    <p:sldId id="369" r:id="rId35"/>
    <p:sldId id="306" r:id="rId36"/>
    <p:sldId id="326" r:id="rId37"/>
    <p:sldId id="333" r:id="rId38"/>
    <p:sldId id="331" r:id="rId39"/>
  </p:sldIdLst>
  <p:sldSz cx="12192000" cy="6858000"/>
  <p:notesSz cx="6858000" cy="9144000"/>
  <p:custDataLst>
    <p:tags r:id="rId4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0" d="100"/>
          <a:sy n="90" d="100"/>
        </p:scale>
        <p:origin x="35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3" Type="http://schemas.openxmlformats.org/officeDocument/2006/relationships/tags" Target="tags/tag606.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0C8E17-6E6C-421A-9820-B576FE7D307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7" Type="http://schemas.openxmlformats.org/officeDocument/2006/relationships/tags" Target="../tags/tag59.xml"/><Relationship Id="rId6" Type="http://schemas.openxmlformats.org/officeDocument/2006/relationships/tags" Target="../tags/tag58.xml"/><Relationship Id="rId5" Type="http://schemas.openxmlformats.org/officeDocument/2006/relationships/tags" Target="../tags/tag57.xml"/><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72.xml"/><Relationship Id="rId8" Type="http://schemas.openxmlformats.org/officeDocument/2006/relationships/tags" Target="../tags/tag71.xml"/><Relationship Id="rId7" Type="http://schemas.openxmlformats.org/officeDocument/2006/relationships/tags" Target="../tags/tag70.xml"/><Relationship Id="rId6" Type="http://schemas.openxmlformats.org/officeDocument/2006/relationships/tags" Target="../tags/tag69.xml"/><Relationship Id="rId51" Type="http://schemas.openxmlformats.org/officeDocument/2006/relationships/tags" Target="../tags/tag114.xml"/><Relationship Id="rId50" Type="http://schemas.openxmlformats.org/officeDocument/2006/relationships/tags" Target="../tags/tag113.xml"/><Relationship Id="rId5" Type="http://schemas.openxmlformats.org/officeDocument/2006/relationships/tags" Target="../tags/tag68.xml"/><Relationship Id="rId49" Type="http://schemas.openxmlformats.org/officeDocument/2006/relationships/tags" Target="../tags/tag112.xml"/><Relationship Id="rId48" Type="http://schemas.openxmlformats.org/officeDocument/2006/relationships/tags" Target="../tags/tag111.xml"/><Relationship Id="rId47" Type="http://schemas.openxmlformats.org/officeDocument/2006/relationships/tags" Target="../tags/tag110.xml"/><Relationship Id="rId46" Type="http://schemas.openxmlformats.org/officeDocument/2006/relationships/tags" Target="../tags/tag109.xml"/><Relationship Id="rId45" Type="http://schemas.openxmlformats.org/officeDocument/2006/relationships/tags" Target="../tags/tag108.xml"/><Relationship Id="rId44" Type="http://schemas.openxmlformats.org/officeDocument/2006/relationships/tags" Target="../tags/tag107.xml"/><Relationship Id="rId43" Type="http://schemas.openxmlformats.org/officeDocument/2006/relationships/tags" Target="../tags/tag106.xml"/><Relationship Id="rId42" Type="http://schemas.openxmlformats.org/officeDocument/2006/relationships/tags" Target="../tags/tag105.xml"/><Relationship Id="rId41" Type="http://schemas.openxmlformats.org/officeDocument/2006/relationships/tags" Target="../tags/tag104.xml"/><Relationship Id="rId40" Type="http://schemas.openxmlformats.org/officeDocument/2006/relationships/tags" Target="../tags/tag103.xml"/><Relationship Id="rId4" Type="http://schemas.openxmlformats.org/officeDocument/2006/relationships/tags" Target="../tags/tag67.xml"/><Relationship Id="rId39" Type="http://schemas.openxmlformats.org/officeDocument/2006/relationships/tags" Target="../tags/tag102.xml"/><Relationship Id="rId38" Type="http://schemas.openxmlformats.org/officeDocument/2006/relationships/tags" Target="../tags/tag101.xml"/><Relationship Id="rId37" Type="http://schemas.openxmlformats.org/officeDocument/2006/relationships/tags" Target="../tags/tag100.xml"/><Relationship Id="rId36" Type="http://schemas.openxmlformats.org/officeDocument/2006/relationships/tags" Target="../tags/tag99.xml"/><Relationship Id="rId35" Type="http://schemas.openxmlformats.org/officeDocument/2006/relationships/tags" Target="../tags/tag98.xml"/><Relationship Id="rId34" Type="http://schemas.openxmlformats.org/officeDocument/2006/relationships/tags" Target="../tags/tag97.xml"/><Relationship Id="rId33" Type="http://schemas.openxmlformats.org/officeDocument/2006/relationships/tags" Target="../tags/tag96.xml"/><Relationship Id="rId32" Type="http://schemas.openxmlformats.org/officeDocument/2006/relationships/tags" Target="../tags/tag95.xml"/><Relationship Id="rId31" Type="http://schemas.openxmlformats.org/officeDocument/2006/relationships/tags" Target="../tags/tag94.xml"/><Relationship Id="rId30" Type="http://schemas.openxmlformats.org/officeDocument/2006/relationships/tags" Target="../tags/tag93.xml"/><Relationship Id="rId3" Type="http://schemas.openxmlformats.org/officeDocument/2006/relationships/tags" Target="../tags/tag66.xml"/><Relationship Id="rId29" Type="http://schemas.openxmlformats.org/officeDocument/2006/relationships/tags" Target="../tags/tag92.xml"/><Relationship Id="rId28" Type="http://schemas.openxmlformats.org/officeDocument/2006/relationships/tags" Target="../tags/tag91.xml"/><Relationship Id="rId27" Type="http://schemas.openxmlformats.org/officeDocument/2006/relationships/tags" Target="../tags/tag90.xml"/><Relationship Id="rId26" Type="http://schemas.openxmlformats.org/officeDocument/2006/relationships/tags" Target="../tags/tag89.xml"/><Relationship Id="rId25" Type="http://schemas.openxmlformats.org/officeDocument/2006/relationships/tags" Target="../tags/tag88.xml"/><Relationship Id="rId24" Type="http://schemas.openxmlformats.org/officeDocument/2006/relationships/tags" Target="../tags/tag87.xml"/><Relationship Id="rId23" Type="http://schemas.openxmlformats.org/officeDocument/2006/relationships/tags" Target="../tags/tag86.xml"/><Relationship Id="rId22" Type="http://schemas.openxmlformats.org/officeDocument/2006/relationships/tags" Target="../tags/tag85.xml"/><Relationship Id="rId21" Type="http://schemas.openxmlformats.org/officeDocument/2006/relationships/tags" Target="../tags/tag84.xml"/><Relationship Id="rId20" Type="http://schemas.openxmlformats.org/officeDocument/2006/relationships/tags" Target="../tags/tag83.xml"/><Relationship Id="rId2" Type="http://schemas.openxmlformats.org/officeDocument/2006/relationships/image" Target="../media/image2.png"/><Relationship Id="rId19" Type="http://schemas.openxmlformats.org/officeDocument/2006/relationships/tags" Target="../tags/tag82.xml"/><Relationship Id="rId18" Type="http://schemas.openxmlformats.org/officeDocument/2006/relationships/tags" Target="../tags/tag81.xml"/><Relationship Id="rId17" Type="http://schemas.openxmlformats.org/officeDocument/2006/relationships/tags" Target="../tags/tag80.xml"/><Relationship Id="rId16" Type="http://schemas.openxmlformats.org/officeDocument/2006/relationships/tags" Target="../tags/tag79.xml"/><Relationship Id="rId15" Type="http://schemas.openxmlformats.org/officeDocument/2006/relationships/tags" Target="../tags/tag78.xml"/><Relationship Id="rId14" Type="http://schemas.openxmlformats.org/officeDocument/2006/relationships/tags" Target="../tags/tag77.xml"/><Relationship Id="rId13" Type="http://schemas.openxmlformats.org/officeDocument/2006/relationships/tags" Target="../tags/tag76.xml"/><Relationship Id="rId12" Type="http://schemas.openxmlformats.org/officeDocument/2006/relationships/tags" Target="../tags/tag75.xml"/><Relationship Id="rId11" Type="http://schemas.openxmlformats.org/officeDocument/2006/relationships/tags" Target="../tags/tag74.xml"/><Relationship Id="rId10" Type="http://schemas.openxmlformats.org/officeDocument/2006/relationships/tags" Target="../tags/tag73.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121.xml"/><Relationship Id="rId8" Type="http://schemas.openxmlformats.org/officeDocument/2006/relationships/tags" Target="../tags/tag120.xml"/><Relationship Id="rId7" Type="http://schemas.openxmlformats.org/officeDocument/2006/relationships/tags" Target="../tags/tag119.xml"/><Relationship Id="rId6" Type="http://schemas.openxmlformats.org/officeDocument/2006/relationships/tags" Target="../tags/tag118.xml"/><Relationship Id="rId5" Type="http://schemas.openxmlformats.org/officeDocument/2006/relationships/tags" Target="../tags/tag117.xml"/><Relationship Id="rId4" Type="http://schemas.openxmlformats.org/officeDocument/2006/relationships/tags" Target="../tags/tag116.xml"/><Relationship Id="rId30" Type="http://schemas.openxmlformats.org/officeDocument/2006/relationships/tags" Target="../tags/tag142.xml"/><Relationship Id="rId3" Type="http://schemas.openxmlformats.org/officeDocument/2006/relationships/tags" Target="../tags/tag115.xml"/><Relationship Id="rId29" Type="http://schemas.openxmlformats.org/officeDocument/2006/relationships/tags" Target="../tags/tag141.xml"/><Relationship Id="rId28" Type="http://schemas.openxmlformats.org/officeDocument/2006/relationships/tags" Target="../tags/tag140.xml"/><Relationship Id="rId27" Type="http://schemas.openxmlformats.org/officeDocument/2006/relationships/tags" Target="../tags/tag139.xml"/><Relationship Id="rId26" Type="http://schemas.openxmlformats.org/officeDocument/2006/relationships/tags" Target="../tags/tag138.xml"/><Relationship Id="rId25" Type="http://schemas.openxmlformats.org/officeDocument/2006/relationships/tags" Target="../tags/tag137.xml"/><Relationship Id="rId24" Type="http://schemas.openxmlformats.org/officeDocument/2006/relationships/tags" Target="../tags/tag136.xml"/><Relationship Id="rId23" Type="http://schemas.openxmlformats.org/officeDocument/2006/relationships/tags" Target="../tags/tag135.xml"/><Relationship Id="rId22" Type="http://schemas.openxmlformats.org/officeDocument/2006/relationships/tags" Target="../tags/tag134.xml"/><Relationship Id="rId21" Type="http://schemas.openxmlformats.org/officeDocument/2006/relationships/tags" Target="../tags/tag133.xml"/><Relationship Id="rId20" Type="http://schemas.openxmlformats.org/officeDocument/2006/relationships/tags" Target="../tags/tag132.xml"/><Relationship Id="rId2" Type="http://schemas.openxmlformats.org/officeDocument/2006/relationships/image" Target="../media/image3.jpeg"/><Relationship Id="rId19" Type="http://schemas.openxmlformats.org/officeDocument/2006/relationships/tags" Target="../tags/tag131.xml"/><Relationship Id="rId18" Type="http://schemas.openxmlformats.org/officeDocument/2006/relationships/tags" Target="../tags/tag130.xml"/><Relationship Id="rId17" Type="http://schemas.openxmlformats.org/officeDocument/2006/relationships/tags" Target="../tags/tag129.xml"/><Relationship Id="rId16" Type="http://schemas.openxmlformats.org/officeDocument/2006/relationships/tags" Target="../tags/tag128.xml"/><Relationship Id="rId15" Type="http://schemas.openxmlformats.org/officeDocument/2006/relationships/tags" Target="../tags/tag127.xml"/><Relationship Id="rId14" Type="http://schemas.openxmlformats.org/officeDocument/2006/relationships/tags" Target="../tags/tag126.xml"/><Relationship Id="rId13" Type="http://schemas.openxmlformats.org/officeDocument/2006/relationships/tags" Target="../tags/tag125.xml"/><Relationship Id="rId12" Type="http://schemas.openxmlformats.org/officeDocument/2006/relationships/tags" Target="../tags/tag124.xml"/><Relationship Id="rId11" Type="http://schemas.openxmlformats.org/officeDocument/2006/relationships/tags" Target="../tags/tag123.xml"/><Relationship Id="rId10" Type="http://schemas.openxmlformats.org/officeDocument/2006/relationships/tags" Target="../tags/tag122.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149.xml"/><Relationship Id="rId8" Type="http://schemas.openxmlformats.org/officeDocument/2006/relationships/tags" Target="../tags/tag148.xml"/><Relationship Id="rId7" Type="http://schemas.openxmlformats.org/officeDocument/2006/relationships/tags" Target="../tags/tag147.xml"/><Relationship Id="rId6" Type="http://schemas.openxmlformats.org/officeDocument/2006/relationships/tags" Target="../tags/tag146.xml"/><Relationship Id="rId5" Type="http://schemas.openxmlformats.org/officeDocument/2006/relationships/tags" Target="../tags/tag145.xml"/><Relationship Id="rId4" Type="http://schemas.openxmlformats.org/officeDocument/2006/relationships/tags" Target="../tags/tag144.xml"/><Relationship Id="rId3" Type="http://schemas.openxmlformats.org/officeDocument/2006/relationships/tags" Target="../tags/tag143.xml"/><Relationship Id="rId2" Type="http://schemas.openxmlformats.org/officeDocument/2006/relationships/image" Target="../media/image3.jpeg"/><Relationship Id="rId13" Type="http://schemas.openxmlformats.org/officeDocument/2006/relationships/tags" Target="../tags/tag153.xml"/><Relationship Id="rId12" Type="http://schemas.openxmlformats.org/officeDocument/2006/relationships/tags" Target="../tags/tag152.xml"/><Relationship Id="rId11" Type="http://schemas.openxmlformats.org/officeDocument/2006/relationships/tags" Target="../tags/tag151.xml"/><Relationship Id="rId10" Type="http://schemas.openxmlformats.org/officeDocument/2006/relationships/tags" Target="../tags/tag150.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159.xml"/><Relationship Id="rId6" Type="http://schemas.openxmlformats.org/officeDocument/2006/relationships/tags" Target="../tags/tag158.xml"/><Relationship Id="rId5" Type="http://schemas.openxmlformats.org/officeDocument/2006/relationships/tags" Target="../tags/tag157.xml"/><Relationship Id="rId4" Type="http://schemas.openxmlformats.org/officeDocument/2006/relationships/tags" Target="../tags/tag156.xml"/><Relationship Id="rId3" Type="http://schemas.openxmlformats.org/officeDocument/2006/relationships/tags" Target="../tags/tag155.xml"/><Relationship Id="rId2" Type="http://schemas.openxmlformats.org/officeDocument/2006/relationships/tags" Target="../tags/tag154.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167.xml"/><Relationship Id="rId8" Type="http://schemas.openxmlformats.org/officeDocument/2006/relationships/tags" Target="../tags/tag166.xml"/><Relationship Id="rId7" Type="http://schemas.openxmlformats.org/officeDocument/2006/relationships/tags" Target="../tags/tag165.xml"/><Relationship Id="rId6" Type="http://schemas.openxmlformats.org/officeDocument/2006/relationships/tags" Target="../tags/tag164.xml"/><Relationship Id="rId5" Type="http://schemas.openxmlformats.org/officeDocument/2006/relationships/tags" Target="../tags/tag163.xml"/><Relationship Id="rId4" Type="http://schemas.openxmlformats.org/officeDocument/2006/relationships/tags" Target="../tags/tag162.xml"/><Relationship Id="rId3" Type="http://schemas.openxmlformats.org/officeDocument/2006/relationships/tags" Target="../tags/tag161.xml"/><Relationship Id="rId2" Type="http://schemas.openxmlformats.org/officeDocument/2006/relationships/tags" Target="../tags/tag160.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171.xml"/><Relationship Id="rId4" Type="http://schemas.openxmlformats.org/officeDocument/2006/relationships/tags" Target="../tags/tag170.xml"/><Relationship Id="rId3" Type="http://schemas.openxmlformats.org/officeDocument/2006/relationships/tags" Target="../tags/tag169.xml"/><Relationship Id="rId2" Type="http://schemas.openxmlformats.org/officeDocument/2006/relationships/tags" Target="../tags/tag168.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174.xml"/><Relationship Id="rId3" Type="http://schemas.openxmlformats.org/officeDocument/2006/relationships/tags" Target="../tags/tag173.xml"/><Relationship Id="rId2" Type="http://schemas.openxmlformats.org/officeDocument/2006/relationships/tags" Target="../tags/tag172.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7" Type="http://schemas.openxmlformats.org/officeDocument/2006/relationships/tags" Target="../tags/tag180.xml"/><Relationship Id="rId6" Type="http://schemas.openxmlformats.org/officeDocument/2006/relationships/tags" Target="../tags/tag179.xml"/><Relationship Id="rId5" Type="http://schemas.openxmlformats.org/officeDocument/2006/relationships/tags" Target="../tags/tag178.xml"/><Relationship Id="rId4" Type="http://schemas.openxmlformats.org/officeDocument/2006/relationships/tags" Target="../tags/tag177.xml"/><Relationship Id="rId3" Type="http://schemas.openxmlformats.org/officeDocument/2006/relationships/tags" Target="../tags/tag176.xml"/><Relationship Id="rId2" Type="http://schemas.openxmlformats.org/officeDocument/2006/relationships/tags" Target="../tags/tag175.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185.xml"/><Relationship Id="rId5" Type="http://schemas.openxmlformats.org/officeDocument/2006/relationships/tags" Target="../tags/tag184.xml"/><Relationship Id="rId4" Type="http://schemas.openxmlformats.org/officeDocument/2006/relationships/tags" Target="../tags/tag183.xml"/><Relationship Id="rId3" Type="http://schemas.openxmlformats.org/officeDocument/2006/relationships/tags" Target="../tags/tag182.xml"/><Relationship Id="rId2" Type="http://schemas.openxmlformats.org/officeDocument/2006/relationships/tags" Target="../tags/tag181.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5" Type="http://schemas.openxmlformats.org/officeDocument/2006/relationships/tags" Target="../tags/tag189.xml"/><Relationship Id="rId4" Type="http://schemas.openxmlformats.org/officeDocument/2006/relationships/tags" Target="../tags/tag188.xml"/><Relationship Id="rId3" Type="http://schemas.openxmlformats.org/officeDocument/2006/relationships/tags" Target="../tags/tag187.xml"/><Relationship Id="rId2" Type="http://schemas.openxmlformats.org/officeDocument/2006/relationships/tags" Target="../tags/tag186.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196.xml"/><Relationship Id="rId8" Type="http://schemas.openxmlformats.org/officeDocument/2006/relationships/tags" Target="../tags/tag195.xml"/><Relationship Id="rId7" Type="http://schemas.openxmlformats.org/officeDocument/2006/relationships/tags" Target="../tags/tag194.xml"/><Relationship Id="rId6" Type="http://schemas.openxmlformats.org/officeDocument/2006/relationships/tags" Target="../tags/tag193.xml"/><Relationship Id="rId5" Type="http://schemas.openxmlformats.org/officeDocument/2006/relationships/tags" Target="../tags/tag192.xml"/><Relationship Id="rId45" Type="http://schemas.openxmlformats.org/officeDocument/2006/relationships/tags" Target="../tags/tag232.xml"/><Relationship Id="rId44" Type="http://schemas.openxmlformats.org/officeDocument/2006/relationships/tags" Target="../tags/tag231.xml"/><Relationship Id="rId43" Type="http://schemas.openxmlformats.org/officeDocument/2006/relationships/tags" Target="../tags/tag230.xml"/><Relationship Id="rId42" Type="http://schemas.openxmlformats.org/officeDocument/2006/relationships/tags" Target="../tags/tag229.xml"/><Relationship Id="rId41" Type="http://schemas.openxmlformats.org/officeDocument/2006/relationships/tags" Target="../tags/tag228.xml"/><Relationship Id="rId40" Type="http://schemas.openxmlformats.org/officeDocument/2006/relationships/tags" Target="../tags/tag227.xml"/><Relationship Id="rId4" Type="http://schemas.openxmlformats.org/officeDocument/2006/relationships/tags" Target="../tags/tag191.xml"/><Relationship Id="rId39" Type="http://schemas.openxmlformats.org/officeDocument/2006/relationships/tags" Target="../tags/tag226.xml"/><Relationship Id="rId38" Type="http://schemas.openxmlformats.org/officeDocument/2006/relationships/tags" Target="../tags/tag225.xml"/><Relationship Id="rId37" Type="http://schemas.openxmlformats.org/officeDocument/2006/relationships/tags" Target="../tags/tag224.xml"/><Relationship Id="rId36" Type="http://schemas.openxmlformats.org/officeDocument/2006/relationships/tags" Target="../tags/tag223.xml"/><Relationship Id="rId35" Type="http://schemas.openxmlformats.org/officeDocument/2006/relationships/tags" Target="../tags/tag222.xml"/><Relationship Id="rId34" Type="http://schemas.openxmlformats.org/officeDocument/2006/relationships/tags" Target="../tags/tag221.xml"/><Relationship Id="rId33" Type="http://schemas.openxmlformats.org/officeDocument/2006/relationships/tags" Target="../tags/tag220.xml"/><Relationship Id="rId32" Type="http://schemas.openxmlformats.org/officeDocument/2006/relationships/tags" Target="../tags/tag219.xml"/><Relationship Id="rId31" Type="http://schemas.openxmlformats.org/officeDocument/2006/relationships/tags" Target="../tags/tag218.xml"/><Relationship Id="rId30" Type="http://schemas.openxmlformats.org/officeDocument/2006/relationships/tags" Target="../tags/tag217.xml"/><Relationship Id="rId3" Type="http://schemas.openxmlformats.org/officeDocument/2006/relationships/tags" Target="../tags/tag190.xml"/><Relationship Id="rId29" Type="http://schemas.openxmlformats.org/officeDocument/2006/relationships/tags" Target="../tags/tag216.xml"/><Relationship Id="rId28" Type="http://schemas.openxmlformats.org/officeDocument/2006/relationships/tags" Target="../tags/tag215.xml"/><Relationship Id="rId27" Type="http://schemas.openxmlformats.org/officeDocument/2006/relationships/tags" Target="../tags/tag214.xml"/><Relationship Id="rId26" Type="http://schemas.openxmlformats.org/officeDocument/2006/relationships/tags" Target="../tags/tag213.xml"/><Relationship Id="rId25" Type="http://schemas.openxmlformats.org/officeDocument/2006/relationships/tags" Target="../tags/tag212.xml"/><Relationship Id="rId24" Type="http://schemas.openxmlformats.org/officeDocument/2006/relationships/tags" Target="../tags/tag211.xml"/><Relationship Id="rId23" Type="http://schemas.openxmlformats.org/officeDocument/2006/relationships/tags" Target="../tags/tag210.xml"/><Relationship Id="rId22" Type="http://schemas.openxmlformats.org/officeDocument/2006/relationships/tags" Target="../tags/tag209.xml"/><Relationship Id="rId21" Type="http://schemas.openxmlformats.org/officeDocument/2006/relationships/tags" Target="../tags/tag208.xml"/><Relationship Id="rId20" Type="http://schemas.openxmlformats.org/officeDocument/2006/relationships/tags" Target="../tags/tag207.xml"/><Relationship Id="rId2" Type="http://schemas.openxmlformats.org/officeDocument/2006/relationships/image" Target="../media/image3.jpeg"/><Relationship Id="rId19" Type="http://schemas.openxmlformats.org/officeDocument/2006/relationships/tags" Target="../tags/tag206.xml"/><Relationship Id="rId18" Type="http://schemas.openxmlformats.org/officeDocument/2006/relationships/tags" Target="../tags/tag205.xml"/><Relationship Id="rId17" Type="http://schemas.openxmlformats.org/officeDocument/2006/relationships/tags" Target="../tags/tag204.xml"/><Relationship Id="rId16" Type="http://schemas.openxmlformats.org/officeDocument/2006/relationships/tags" Target="../tags/tag203.xml"/><Relationship Id="rId15" Type="http://schemas.openxmlformats.org/officeDocument/2006/relationships/tags" Target="../tags/tag202.xml"/><Relationship Id="rId14" Type="http://schemas.openxmlformats.org/officeDocument/2006/relationships/tags" Target="../tags/tag201.xml"/><Relationship Id="rId13" Type="http://schemas.openxmlformats.org/officeDocument/2006/relationships/tags" Target="../tags/tag200.xml"/><Relationship Id="rId12" Type="http://schemas.openxmlformats.org/officeDocument/2006/relationships/tags" Target="../tags/tag199.xml"/><Relationship Id="rId11" Type="http://schemas.openxmlformats.org/officeDocument/2006/relationships/tags" Target="../tags/tag198.xml"/><Relationship Id="rId10" Type="http://schemas.openxmlformats.org/officeDocument/2006/relationships/tags" Target="../tags/tag197.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245.xml"/><Relationship Id="rId8" Type="http://schemas.openxmlformats.org/officeDocument/2006/relationships/tags" Target="../tags/tag244.xml"/><Relationship Id="rId7" Type="http://schemas.openxmlformats.org/officeDocument/2006/relationships/tags" Target="../tags/tag243.xml"/><Relationship Id="rId6" Type="http://schemas.openxmlformats.org/officeDocument/2006/relationships/tags" Target="../tags/tag242.xml"/><Relationship Id="rId51" Type="http://schemas.openxmlformats.org/officeDocument/2006/relationships/tags" Target="../tags/tag287.xml"/><Relationship Id="rId50" Type="http://schemas.openxmlformats.org/officeDocument/2006/relationships/tags" Target="../tags/tag286.xml"/><Relationship Id="rId5" Type="http://schemas.openxmlformats.org/officeDocument/2006/relationships/tags" Target="../tags/tag241.xml"/><Relationship Id="rId49" Type="http://schemas.openxmlformats.org/officeDocument/2006/relationships/tags" Target="../tags/tag285.xml"/><Relationship Id="rId48" Type="http://schemas.openxmlformats.org/officeDocument/2006/relationships/tags" Target="../tags/tag284.xml"/><Relationship Id="rId47" Type="http://schemas.openxmlformats.org/officeDocument/2006/relationships/tags" Target="../tags/tag283.xml"/><Relationship Id="rId46" Type="http://schemas.openxmlformats.org/officeDocument/2006/relationships/tags" Target="../tags/tag282.xml"/><Relationship Id="rId45" Type="http://schemas.openxmlformats.org/officeDocument/2006/relationships/tags" Target="../tags/tag281.xml"/><Relationship Id="rId44" Type="http://schemas.openxmlformats.org/officeDocument/2006/relationships/tags" Target="../tags/tag280.xml"/><Relationship Id="rId43" Type="http://schemas.openxmlformats.org/officeDocument/2006/relationships/tags" Target="../tags/tag279.xml"/><Relationship Id="rId42" Type="http://schemas.openxmlformats.org/officeDocument/2006/relationships/tags" Target="../tags/tag278.xml"/><Relationship Id="rId41" Type="http://schemas.openxmlformats.org/officeDocument/2006/relationships/tags" Target="../tags/tag277.xml"/><Relationship Id="rId40" Type="http://schemas.openxmlformats.org/officeDocument/2006/relationships/tags" Target="../tags/tag276.xml"/><Relationship Id="rId4" Type="http://schemas.openxmlformats.org/officeDocument/2006/relationships/tags" Target="../tags/tag240.xml"/><Relationship Id="rId39" Type="http://schemas.openxmlformats.org/officeDocument/2006/relationships/tags" Target="../tags/tag275.xml"/><Relationship Id="rId38" Type="http://schemas.openxmlformats.org/officeDocument/2006/relationships/tags" Target="../tags/tag274.xml"/><Relationship Id="rId37" Type="http://schemas.openxmlformats.org/officeDocument/2006/relationships/tags" Target="../tags/tag273.xml"/><Relationship Id="rId36" Type="http://schemas.openxmlformats.org/officeDocument/2006/relationships/tags" Target="../tags/tag272.xml"/><Relationship Id="rId35" Type="http://schemas.openxmlformats.org/officeDocument/2006/relationships/tags" Target="../tags/tag271.xml"/><Relationship Id="rId34" Type="http://schemas.openxmlformats.org/officeDocument/2006/relationships/tags" Target="../tags/tag270.xml"/><Relationship Id="rId33" Type="http://schemas.openxmlformats.org/officeDocument/2006/relationships/tags" Target="../tags/tag269.xml"/><Relationship Id="rId32" Type="http://schemas.openxmlformats.org/officeDocument/2006/relationships/tags" Target="../tags/tag268.xml"/><Relationship Id="rId31" Type="http://schemas.openxmlformats.org/officeDocument/2006/relationships/tags" Target="../tags/tag267.xml"/><Relationship Id="rId30" Type="http://schemas.openxmlformats.org/officeDocument/2006/relationships/tags" Target="../tags/tag266.xml"/><Relationship Id="rId3" Type="http://schemas.openxmlformats.org/officeDocument/2006/relationships/tags" Target="../tags/tag239.xml"/><Relationship Id="rId29" Type="http://schemas.openxmlformats.org/officeDocument/2006/relationships/tags" Target="../tags/tag265.xml"/><Relationship Id="rId28" Type="http://schemas.openxmlformats.org/officeDocument/2006/relationships/tags" Target="../tags/tag264.xml"/><Relationship Id="rId27" Type="http://schemas.openxmlformats.org/officeDocument/2006/relationships/tags" Target="../tags/tag263.xml"/><Relationship Id="rId26" Type="http://schemas.openxmlformats.org/officeDocument/2006/relationships/tags" Target="../tags/tag262.xml"/><Relationship Id="rId25" Type="http://schemas.openxmlformats.org/officeDocument/2006/relationships/tags" Target="../tags/tag261.xml"/><Relationship Id="rId24" Type="http://schemas.openxmlformats.org/officeDocument/2006/relationships/tags" Target="../tags/tag260.xml"/><Relationship Id="rId23" Type="http://schemas.openxmlformats.org/officeDocument/2006/relationships/tags" Target="../tags/tag259.xml"/><Relationship Id="rId22" Type="http://schemas.openxmlformats.org/officeDocument/2006/relationships/tags" Target="../tags/tag258.xml"/><Relationship Id="rId21" Type="http://schemas.openxmlformats.org/officeDocument/2006/relationships/tags" Target="../tags/tag257.xml"/><Relationship Id="rId20" Type="http://schemas.openxmlformats.org/officeDocument/2006/relationships/tags" Target="../tags/tag256.xml"/><Relationship Id="rId2" Type="http://schemas.openxmlformats.org/officeDocument/2006/relationships/image" Target="../media/image3.jpeg"/><Relationship Id="rId19" Type="http://schemas.openxmlformats.org/officeDocument/2006/relationships/tags" Target="../tags/tag255.xml"/><Relationship Id="rId18" Type="http://schemas.openxmlformats.org/officeDocument/2006/relationships/tags" Target="../tags/tag254.xml"/><Relationship Id="rId17" Type="http://schemas.openxmlformats.org/officeDocument/2006/relationships/tags" Target="../tags/tag253.xml"/><Relationship Id="rId16" Type="http://schemas.openxmlformats.org/officeDocument/2006/relationships/tags" Target="../tags/tag252.xml"/><Relationship Id="rId15" Type="http://schemas.openxmlformats.org/officeDocument/2006/relationships/tags" Target="../tags/tag251.xml"/><Relationship Id="rId14" Type="http://schemas.openxmlformats.org/officeDocument/2006/relationships/tags" Target="../tags/tag250.xml"/><Relationship Id="rId13" Type="http://schemas.openxmlformats.org/officeDocument/2006/relationships/tags" Target="../tags/tag249.xml"/><Relationship Id="rId12" Type="http://schemas.openxmlformats.org/officeDocument/2006/relationships/tags" Target="../tags/tag248.xml"/><Relationship Id="rId11" Type="http://schemas.openxmlformats.org/officeDocument/2006/relationships/tags" Target="../tags/tag247.xml"/><Relationship Id="rId10" Type="http://schemas.openxmlformats.org/officeDocument/2006/relationships/tags" Target="../tags/tag246.xml"/><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294.xml"/><Relationship Id="rId8" Type="http://schemas.openxmlformats.org/officeDocument/2006/relationships/tags" Target="../tags/tag293.xml"/><Relationship Id="rId7" Type="http://schemas.openxmlformats.org/officeDocument/2006/relationships/tags" Target="../tags/tag292.xml"/><Relationship Id="rId6" Type="http://schemas.openxmlformats.org/officeDocument/2006/relationships/tags" Target="../tags/tag291.xml"/><Relationship Id="rId5" Type="http://schemas.openxmlformats.org/officeDocument/2006/relationships/tags" Target="../tags/tag290.xml"/><Relationship Id="rId4" Type="http://schemas.openxmlformats.org/officeDocument/2006/relationships/tags" Target="../tags/tag289.xml"/><Relationship Id="rId30" Type="http://schemas.openxmlformats.org/officeDocument/2006/relationships/tags" Target="../tags/tag315.xml"/><Relationship Id="rId3" Type="http://schemas.openxmlformats.org/officeDocument/2006/relationships/tags" Target="../tags/tag288.xml"/><Relationship Id="rId29" Type="http://schemas.openxmlformats.org/officeDocument/2006/relationships/tags" Target="../tags/tag314.xml"/><Relationship Id="rId28" Type="http://schemas.openxmlformats.org/officeDocument/2006/relationships/tags" Target="../tags/tag313.xml"/><Relationship Id="rId27" Type="http://schemas.openxmlformats.org/officeDocument/2006/relationships/tags" Target="../tags/tag312.xml"/><Relationship Id="rId26" Type="http://schemas.openxmlformats.org/officeDocument/2006/relationships/tags" Target="../tags/tag311.xml"/><Relationship Id="rId25" Type="http://schemas.openxmlformats.org/officeDocument/2006/relationships/tags" Target="../tags/tag310.xml"/><Relationship Id="rId24" Type="http://schemas.openxmlformats.org/officeDocument/2006/relationships/tags" Target="../tags/tag309.xml"/><Relationship Id="rId23" Type="http://schemas.openxmlformats.org/officeDocument/2006/relationships/tags" Target="../tags/tag308.xml"/><Relationship Id="rId22" Type="http://schemas.openxmlformats.org/officeDocument/2006/relationships/tags" Target="../tags/tag307.xml"/><Relationship Id="rId21" Type="http://schemas.openxmlformats.org/officeDocument/2006/relationships/tags" Target="../tags/tag306.xml"/><Relationship Id="rId20" Type="http://schemas.openxmlformats.org/officeDocument/2006/relationships/tags" Target="../tags/tag305.xml"/><Relationship Id="rId2" Type="http://schemas.openxmlformats.org/officeDocument/2006/relationships/image" Target="../media/image3.jpeg"/><Relationship Id="rId19" Type="http://schemas.openxmlformats.org/officeDocument/2006/relationships/tags" Target="../tags/tag304.xml"/><Relationship Id="rId18" Type="http://schemas.openxmlformats.org/officeDocument/2006/relationships/tags" Target="../tags/tag303.xml"/><Relationship Id="rId17" Type="http://schemas.openxmlformats.org/officeDocument/2006/relationships/tags" Target="../tags/tag302.xml"/><Relationship Id="rId16" Type="http://schemas.openxmlformats.org/officeDocument/2006/relationships/tags" Target="../tags/tag301.xml"/><Relationship Id="rId15" Type="http://schemas.openxmlformats.org/officeDocument/2006/relationships/tags" Target="../tags/tag300.xml"/><Relationship Id="rId14" Type="http://schemas.openxmlformats.org/officeDocument/2006/relationships/tags" Target="../tags/tag299.xml"/><Relationship Id="rId13" Type="http://schemas.openxmlformats.org/officeDocument/2006/relationships/tags" Target="../tags/tag298.xml"/><Relationship Id="rId12" Type="http://schemas.openxmlformats.org/officeDocument/2006/relationships/tags" Target="../tags/tag297.xml"/><Relationship Id="rId11" Type="http://schemas.openxmlformats.org/officeDocument/2006/relationships/tags" Target="../tags/tag296.xml"/><Relationship Id="rId10" Type="http://schemas.openxmlformats.org/officeDocument/2006/relationships/tags" Target="../tags/tag295.xml"/><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322.xml"/><Relationship Id="rId8" Type="http://schemas.openxmlformats.org/officeDocument/2006/relationships/tags" Target="../tags/tag321.xml"/><Relationship Id="rId7" Type="http://schemas.openxmlformats.org/officeDocument/2006/relationships/tags" Target="../tags/tag320.xml"/><Relationship Id="rId6" Type="http://schemas.openxmlformats.org/officeDocument/2006/relationships/tags" Target="../tags/tag319.xml"/><Relationship Id="rId5" Type="http://schemas.openxmlformats.org/officeDocument/2006/relationships/tags" Target="../tags/tag318.xml"/><Relationship Id="rId4" Type="http://schemas.openxmlformats.org/officeDocument/2006/relationships/tags" Target="../tags/tag317.xml"/><Relationship Id="rId3" Type="http://schemas.openxmlformats.org/officeDocument/2006/relationships/tags" Target="../tags/tag316.xml"/><Relationship Id="rId2" Type="http://schemas.openxmlformats.org/officeDocument/2006/relationships/image" Target="../media/image3.jpeg"/><Relationship Id="rId13" Type="http://schemas.openxmlformats.org/officeDocument/2006/relationships/tags" Target="../tags/tag326.xml"/><Relationship Id="rId12" Type="http://schemas.openxmlformats.org/officeDocument/2006/relationships/tags" Target="../tags/tag325.xml"/><Relationship Id="rId11" Type="http://schemas.openxmlformats.org/officeDocument/2006/relationships/tags" Target="../tags/tag324.xml"/><Relationship Id="rId10" Type="http://schemas.openxmlformats.org/officeDocument/2006/relationships/tags" Target="../tags/tag323.xm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7" Type="http://schemas.openxmlformats.org/officeDocument/2006/relationships/tags" Target="../tags/tag332.xml"/><Relationship Id="rId6" Type="http://schemas.openxmlformats.org/officeDocument/2006/relationships/tags" Target="../tags/tag331.xml"/><Relationship Id="rId5" Type="http://schemas.openxmlformats.org/officeDocument/2006/relationships/tags" Target="../tags/tag330.xml"/><Relationship Id="rId4" Type="http://schemas.openxmlformats.org/officeDocument/2006/relationships/tags" Target="../tags/tag329.xml"/><Relationship Id="rId3" Type="http://schemas.openxmlformats.org/officeDocument/2006/relationships/tags" Target="../tags/tag328.xml"/><Relationship Id="rId2" Type="http://schemas.openxmlformats.org/officeDocument/2006/relationships/tags" Target="../tags/tag327.xml"/><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340.xml"/><Relationship Id="rId8" Type="http://schemas.openxmlformats.org/officeDocument/2006/relationships/tags" Target="../tags/tag339.xml"/><Relationship Id="rId7" Type="http://schemas.openxmlformats.org/officeDocument/2006/relationships/tags" Target="../tags/tag338.xml"/><Relationship Id="rId6" Type="http://schemas.openxmlformats.org/officeDocument/2006/relationships/tags" Target="../tags/tag337.xml"/><Relationship Id="rId5" Type="http://schemas.openxmlformats.org/officeDocument/2006/relationships/tags" Target="../tags/tag336.xml"/><Relationship Id="rId4" Type="http://schemas.openxmlformats.org/officeDocument/2006/relationships/tags" Target="../tags/tag335.xml"/><Relationship Id="rId3" Type="http://schemas.openxmlformats.org/officeDocument/2006/relationships/tags" Target="../tags/tag334.xml"/><Relationship Id="rId2" Type="http://schemas.openxmlformats.org/officeDocument/2006/relationships/tags" Target="../tags/tag333.xml"/><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5" Type="http://schemas.openxmlformats.org/officeDocument/2006/relationships/tags" Target="../tags/tag344.xml"/><Relationship Id="rId4" Type="http://schemas.openxmlformats.org/officeDocument/2006/relationships/tags" Target="../tags/tag343.xml"/><Relationship Id="rId3" Type="http://schemas.openxmlformats.org/officeDocument/2006/relationships/tags" Target="../tags/tag342.xml"/><Relationship Id="rId2" Type="http://schemas.openxmlformats.org/officeDocument/2006/relationships/tags" Target="../tags/tag341.xml"/><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4" Type="http://schemas.openxmlformats.org/officeDocument/2006/relationships/tags" Target="../tags/tag347.xml"/><Relationship Id="rId3" Type="http://schemas.openxmlformats.org/officeDocument/2006/relationships/tags" Target="../tags/tag346.xml"/><Relationship Id="rId2" Type="http://schemas.openxmlformats.org/officeDocument/2006/relationships/tags" Target="../tags/tag345.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7" Type="http://schemas.openxmlformats.org/officeDocument/2006/relationships/tags" Target="../tags/tag353.xml"/><Relationship Id="rId6" Type="http://schemas.openxmlformats.org/officeDocument/2006/relationships/tags" Target="../tags/tag352.xml"/><Relationship Id="rId5" Type="http://schemas.openxmlformats.org/officeDocument/2006/relationships/tags" Target="../tags/tag351.xml"/><Relationship Id="rId4" Type="http://schemas.openxmlformats.org/officeDocument/2006/relationships/tags" Target="../tags/tag350.xml"/><Relationship Id="rId3" Type="http://schemas.openxmlformats.org/officeDocument/2006/relationships/tags" Target="../tags/tag349.xml"/><Relationship Id="rId2" Type="http://schemas.openxmlformats.org/officeDocument/2006/relationships/tags" Target="../tags/tag348.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6" Type="http://schemas.openxmlformats.org/officeDocument/2006/relationships/tags" Target="../tags/tag358.xml"/><Relationship Id="rId5" Type="http://schemas.openxmlformats.org/officeDocument/2006/relationships/tags" Target="../tags/tag357.xml"/><Relationship Id="rId4" Type="http://schemas.openxmlformats.org/officeDocument/2006/relationships/tags" Target="../tags/tag356.xml"/><Relationship Id="rId3" Type="http://schemas.openxmlformats.org/officeDocument/2006/relationships/tags" Target="../tags/tag355.xml"/><Relationship Id="rId2" Type="http://schemas.openxmlformats.org/officeDocument/2006/relationships/tags" Target="../tags/tag354.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5" Type="http://schemas.openxmlformats.org/officeDocument/2006/relationships/tags" Target="../tags/tag362.xml"/><Relationship Id="rId4" Type="http://schemas.openxmlformats.org/officeDocument/2006/relationships/tags" Target="../tags/tag361.xml"/><Relationship Id="rId3" Type="http://schemas.openxmlformats.org/officeDocument/2006/relationships/tags" Target="../tags/tag360.xml"/><Relationship Id="rId2" Type="http://schemas.openxmlformats.org/officeDocument/2006/relationships/tags" Target="../tags/tag359.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9" Type="http://schemas.openxmlformats.org/officeDocument/2006/relationships/tags" Target="../tags/tag369.xml"/><Relationship Id="rId8" Type="http://schemas.openxmlformats.org/officeDocument/2006/relationships/tags" Target="../tags/tag368.xml"/><Relationship Id="rId7" Type="http://schemas.openxmlformats.org/officeDocument/2006/relationships/tags" Target="../tags/tag367.xml"/><Relationship Id="rId6" Type="http://schemas.openxmlformats.org/officeDocument/2006/relationships/tags" Target="../tags/tag366.xml"/><Relationship Id="rId5" Type="http://schemas.openxmlformats.org/officeDocument/2006/relationships/tags" Target="../tags/tag365.xml"/><Relationship Id="rId45" Type="http://schemas.openxmlformats.org/officeDocument/2006/relationships/tags" Target="../tags/tag405.xml"/><Relationship Id="rId44" Type="http://schemas.openxmlformats.org/officeDocument/2006/relationships/tags" Target="../tags/tag404.xml"/><Relationship Id="rId43" Type="http://schemas.openxmlformats.org/officeDocument/2006/relationships/tags" Target="../tags/tag403.xml"/><Relationship Id="rId42" Type="http://schemas.openxmlformats.org/officeDocument/2006/relationships/tags" Target="../tags/tag402.xml"/><Relationship Id="rId41" Type="http://schemas.openxmlformats.org/officeDocument/2006/relationships/tags" Target="../tags/tag401.xml"/><Relationship Id="rId40" Type="http://schemas.openxmlformats.org/officeDocument/2006/relationships/tags" Target="../tags/tag400.xml"/><Relationship Id="rId4" Type="http://schemas.openxmlformats.org/officeDocument/2006/relationships/tags" Target="../tags/tag364.xml"/><Relationship Id="rId39" Type="http://schemas.openxmlformats.org/officeDocument/2006/relationships/tags" Target="../tags/tag399.xml"/><Relationship Id="rId38" Type="http://schemas.openxmlformats.org/officeDocument/2006/relationships/tags" Target="../tags/tag398.xml"/><Relationship Id="rId37" Type="http://schemas.openxmlformats.org/officeDocument/2006/relationships/tags" Target="../tags/tag397.xml"/><Relationship Id="rId36" Type="http://schemas.openxmlformats.org/officeDocument/2006/relationships/tags" Target="../tags/tag396.xml"/><Relationship Id="rId35" Type="http://schemas.openxmlformats.org/officeDocument/2006/relationships/tags" Target="../tags/tag395.xml"/><Relationship Id="rId34" Type="http://schemas.openxmlformats.org/officeDocument/2006/relationships/tags" Target="../tags/tag394.xml"/><Relationship Id="rId33" Type="http://schemas.openxmlformats.org/officeDocument/2006/relationships/tags" Target="../tags/tag393.xml"/><Relationship Id="rId32" Type="http://schemas.openxmlformats.org/officeDocument/2006/relationships/tags" Target="../tags/tag392.xml"/><Relationship Id="rId31" Type="http://schemas.openxmlformats.org/officeDocument/2006/relationships/tags" Target="../tags/tag391.xml"/><Relationship Id="rId30" Type="http://schemas.openxmlformats.org/officeDocument/2006/relationships/tags" Target="../tags/tag390.xml"/><Relationship Id="rId3" Type="http://schemas.openxmlformats.org/officeDocument/2006/relationships/tags" Target="../tags/tag363.xml"/><Relationship Id="rId29" Type="http://schemas.openxmlformats.org/officeDocument/2006/relationships/tags" Target="../tags/tag389.xml"/><Relationship Id="rId28" Type="http://schemas.openxmlformats.org/officeDocument/2006/relationships/tags" Target="../tags/tag388.xml"/><Relationship Id="rId27" Type="http://schemas.openxmlformats.org/officeDocument/2006/relationships/tags" Target="../tags/tag387.xml"/><Relationship Id="rId26" Type="http://schemas.openxmlformats.org/officeDocument/2006/relationships/tags" Target="../tags/tag386.xml"/><Relationship Id="rId25" Type="http://schemas.openxmlformats.org/officeDocument/2006/relationships/tags" Target="../tags/tag385.xml"/><Relationship Id="rId24" Type="http://schemas.openxmlformats.org/officeDocument/2006/relationships/tags" Target="../tags/tag384.xml"/><Relationship Id="rId23" Type="http://schemas.openxmlformats.org/officeDocument/2006/relationships/tags" Target="../tags/tag383.xml"/><Relationship Id="rId22" Type="http://schemas.openxmlformats.org/officeDocument/2006/relationships/tags" Target="../tags/tag382.xml"/><Relationship Id="rId21" Type="http://schemas.openxmlformats.org/officeDocument/2006/relationships/tags" Target="../tags/tag381.xml"/><Relationship Id="rId20" Type="http://schemas.openxmlformats.org/officeDocument/2006/relationships/tags" Target="../tags/tag380.xml"/><Relationship Id="rId2" Type="http://schemas.openxmlformats.org/officeDocument/2006/relationships/image" Target="../media/image3.jpeg"/><Relationship Id="rId19" Type="http://schemas.openxmlformats.org/officeDocument/2006/relationships/tags" Target="../tags/tag379.xml"/><Relationship Id="rId18" Type="http://schemas.openxmlformats.org/officeDocument/2006/relationships/tags" Target="../tags/tag378.xml"/><Relationship Id="rId17" Type="http://schemas.openxmlformats.org/officeDocument/2006/relationships/tags" Target="../tags/tag377.xml"/><Relationship Id="rId16" Type="http://schemas.openxmlformats.org/officeDocument/2006/relationships/tags" Target="../tags/tag376.xml"/><Relationship Id="rId15" Type="http://schemas.openxmlformats.org/officeDocument/2006/relationships/tags" Target="../tags/tag375.xml"/><Relationship Id="rId14" Type="http://schemas.openxmlformats.org/officeDocument/2006/relationships/tags" Target="../tags/tag374.xml"/><Relationship Id="rId13" Type="http://schemas.openxmlformats.org/officeDocument/2006/relationships/tags" Target="../tags/tag373.xml"/><Relationship Id="rId12" Type="http://schemas.openxmlformats.org/officeDocument/2006/relationships/tags" Target="../tags/tag372.xml"/><Relationship Id="rId11" Type="http://schemas.openxmlformats.org/officeDocument/2006/relationships/tags" Target="../tags/tag371.xml"/><Relationship Id="rId10" Type="http://schemas.openxmlformats.org/officeDocument/2006/relationships/tags" Target="../tags/tag370.xml"/><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4.xml"/><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32.xml"/><Relationship Id="rId8" Type="http://schemas.openxmlformats.org/officeDocument/2006/relationships/tags" Target="../tags/tag31.xml"/><Relationship Id="rId7" Type="http://schemas.openxmlformats.org/officeDocument/2006/relationships/tags" Target="../tags/tag30.xml"/><Relationship Id="rId6" Type="http://schemas.openxmlformats.org/officeDocument/2006/relationships/tags" Target="../tags/tag29.xml"/><Relationship Id="rId5" Type="http://schemas.openxmlformats.org/officeDocument/2006/relationships/tags" Target="../tags/tag28.xml"/><Relationship Id="rId4" Type="http://schemas.openxmlformats.org/officeDocument/2006/relationships/tags" Target="../tags/tag27.xml"/><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7" name="矩形 6"/>
          <p:cNvSpPr/>
          <p:nvPr>
            <p:custDataLst>
              <p:tags r:id="rId3"/>
            </p:custDataLst>
          </p:nvPr>
        </p:nvSpPr>
        <p:spPr>
          <a:xfrm>
            <a:off x="0" y="0"/>
            <a:ext cx="12192000" cy="6858000"/>
          </a:xfrm>
          <a:prstGeom prst="rect">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2" name="标题 1"/>
          <p:cNvSpPr>
            <a:spLocks noGrp="1"/>
          </p:cNvSpPr>
          <p:nvPr>
            <p:ph type="ctrTitle" hasCustomPrompt="1"/>
            <p:custDataLst>
              <p:tags r:id="rId4"/>
            </p:custDataLst>
          </p:nvPr>
        </p:nvSpPr>
        <p:spPr>
          <a:xfrm>
            <a:off x="2207568" y="2276872"/>
            <a:ext cx="7776864" cy="1383131"/>
          </a:xfrm>
        </p:spPr>
        <p:txBody>
          <a:bodyPr anchor="b">
            <a:normAutofit/>
          </a:bodyPr>
          <a:lstStyle>
            <a:lvl1pPr algn="ctr">
              <a:defRPr sz="6600" b="1"/>
            </a:lvl1pPr>
          </a:lstStyle>
          <a:p>
            <a:r>
              <a:rPr lang="zh-CN" altLang="en-US" dirty="0"/>
              <a:t>编辑标题</a:t>
            </a:r>
            <a:endParaRPr lang="zh-CN" altLang="en-US" dirty="0"/>
          </a:p>
        </p:txBody>
      </p:sp>
      <p:sp>
        <p:nvSpPr>
          <p:cNvPr id="3" name="副标题 2"/>
          <p:cNvSpPr>
            <a:spLocks noGrp="1"/>
          </p:cNvSpPr>
          <p:nvPr>
            <p:ph type="subTitle" idx="1" hasCustomPrompt="1"/>
            <p:custDataLst>
              <p:tags r:id="rId5"/>
            </p:custDataLst>
          </p:nvPr>
        </p:nvSpPr>
        <p:spPr>
          <a:xfrm>
            <a:off x="2205336" y="3933054"/>
            <a:ext cx="7776864" cy="576061"/>
          </a:xfrm>
        </p:spPr>
        <p:txBody>
          <a:bodyPr>
            <a:normAutofit/>
          </a:bodyPr>
          <a:lstStyle>
            <a:lvl1pPr marL="0" indent="0" algn="ctr">
              <a:buNone/>
              <a:defRPr sz="2400" b="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a:p>
        </p:txBody>
      </p:sp>
      <p:cxnSp>
        <p:nvCxnSpPr>
          <p:cNvPr id="8" name="直接连接符 7"/>
          <p:cNvCxnSpPr/>
          <p:nvPr>
            <p:custDataLst>
              <p:tags r:id="rId9"/>
            </p:custDataLst>
          </p:nvPr>
        </p:nvCxnSpPr>
        <p:spPr>
          <a:xfrm>
            <a:off x="3581400" y="3796528"/>
            <a:ext cx="5029200"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末尾幻灯片">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6" name="矩形 5"/>
          <p:cNvSpPr/>
          <p:nvPr>
            <p:custDataLst>
              <p:tags r:id="rId3"/>
            </p:custDataLst>
          </p:nvPr>
        </p:nvSpPr>
        <p:spPr>
          <a:xfrm>
            <a:off x="0" y="0"/>
            <a:ext cx="12192000" cy="6858000"/>
          </a:xfrm>
          <a:prstGeom prst="rect">
            <a:avLst/>
          </a:prstGeom>
          <a:solidFill>
            <a:schemeClr val="bg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2" name="标题 1"/>
          <p:cNvSpPr>
            <a:spLocks noGrp="1"/>
          </p:cNvSpPr>
          <p:nvPr>
            <p:ph type="title" hasCustomPrompt="1"/>
            <p:custDataLst>
              <p:tags r:id="rId4"/>
            </p:custDataLst>
          </p:nvPr>
        </p:nvSpPr>
        <p:spPr>
          <a:xfrm>
            <a:off x="2209800" y="2470965"/>
            <a:ext cx="7776864" cy="1916069"/>
          </a:xfrm>
        </p:spPr>
        <p:txBody>
          <a:bodyPr>
            <a:normAutofit/>
          </a:bodyPr>
          <a:lstStyle>
            <a:lvl1pPr algn="ctr">
              <a:defRPr sz="8800" b="1">
                <a:solidFill>
                  <a:schemeClr val="bg2"/>
                </a:solidFill>
              </a:defRPr>
            </a:lvl1pPr>
          </a:lstStyle>
          <a:p>
            <a:r>
              <a:rPr lang="zh-CN" altLang="en-US" dirty="0"/>
              <a:t>编辑标题</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41" name="矩形 40"/>
          <p:cNvSpPr/>
          <p:nvPr>
            <p:custDataLst>
              <p:tags r:id="rId3"/>
            </p:custDataLst>
          </p:nvPr>
        </p:nvSpPr>
        <p:spPr>
          <a:xfrm>
            <a:off x="-8289" y="-12428"/>
            <a:ext cx="12205051" cy="6870428"/>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dirty="0"/>
          </a:p>
        </p:txBody>
      </p:sp>
      <p:sp>
        <p:nvSpPr>
          <p:cNvPr id="42" name="矩形 41"/>
          <p:cNvSpPr/>
          <p:nvPr>
            <p:custDataLst>
              <p:tags r:id="rId4"/>
            </p:custDataLst>
          </p:nvPr>
        </p:nvSpPr>
        <p:spPr>
          <a:xfrm>
            <a:off x="938001" y="4630111"/>
            <a:ext cx="2304289" cy="582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000">
              <a:solidFill>
                <a:srgbClr val="1BA3D7"/>
              </a:solidFill>
            </a:endParaRPr>
          </a:p>
        </p:txBody>
      </p:sp>
      <p:grpSp>
        <p:nvGrpSpPr>
          <p:cNvPr id="43" name="组合 42"/>
          <p:cNvGrpSpPr/>
          <p:nvPr>
            <p:custDataLst>
              <p:tags r:id="rId5"/>
            </p:custDataLst>
          </p:nvPr>
        </p:nvGrpSpPr>
        <p:grpSpPr>
          <a:xfrm>
            <a:off x="860810" y="1177559"/>
            <a:ext cx="316282" cy="316282"/>
            <a:chOff x="860810" y="1165367"/>
            <a:chExt cx="316282" cy="316282"/>
          </a:xfrm>
        </p:grpSpPr>
        <p:cxnSp>
          <p:nvCxnSpPr>
            <p:cNvPr id="44" name="直接连接符 43"/>
            <p:cNvCxnSpPr/>
            <p:nvPr>
              <p:custDataLst>
                <p:tags r:id="rId6"/>
              </p:custDataLst>
            </p:nvPr>
          </p:nvCxnSpPr>
          <p:spPr>
            <a:xfrm flipH="1">
              <a:off x="860810" y="1323508"/>
              <a:ext cx="316282"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7"/>
              </p:custDataLst>
            </p:nvPr>
          </p:nvCxnSpPr>
          <p:spPr>
            <a:xfrm rot="5400000" flipH="1">
              <a:off x="860810" y="1323508"/>
              <a:ext cx="316282"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文本占位符 4"/>
          <p:cNvSpPr>
            <a:spLocks noGrp="1"/>
          </p:cNvSpPr>
          <p:nvPr>
            <p:ph type="body" sz="quarter" idx="13" hasCustomPrompt="1"/>
            <p:custDataLst>
              <p:tags r:id="rId8"/>
            </p:custDataLst>
          </p:nvPr>
        </p:nvSpPr>
        <p:spPr>
          <a:xfrm>
            <a:off x="928884" y="5285264"/>
            <a:ext cx="2313406" cy="583200"/>
          </a:xfrm>
        </p:spPr>
        <p:txBody>
          <a:bodyPr>
            <a:normAutofit/>
          </a:bodyPr>
          <a:lstStyle>
            <a:lvl1pPr marL="0" indent="0">
              <a:buNone/>
              <a:defRPr sz="2400">
                <a:solidFill>
                  <a:schemeClr val="bg1"/>
                </a:solidFill>
              </a:defRPr>
            </a:lvl1pPr>
          </a:lstStyle>
          <a:p>
            <a:pPr lvl="0"/>
            <a:r>
              <a:rPr lang="zh-CN" altLang="en-US" dirty="0"/>
              <a:t>编辑文本</a:t>
            </a:r>
            <a:endParaRPr lang="zh-CN" altLang="en-US" dirty="0"/>
          </a:p>
        </p:txBody>
      </p:sp>
      <p:sp>
        <p:nvSpPr>
          <p:cNvPr id="46" name="等腰三角形 45"/>
          <p:cNvSpPr/>
          <p:nvPr>
            <p:custDataLst>
              <p:tags r:id="rId9"/>
            </p:custDataLst>
          </p:nvPr>
        </p:nvSpPr>
        <p:spPr>
          <a:xfrm>
            <a:off x="5903686"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等腰三角形 46"/>
          <p:cNvSpPr/>
          <p:nvPr>
            <p:custDataLst>
              <p:tags r:id="rId10"/>
            </p:custDataLst>
          </p:nvPr>
        </p:nvSpPr>
        <p:spPr>
          <a:xfrm flipV="1">
            <a:off x="6246205" y="6267450"/>
            <a:ext cx="685038" cy="59055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等腰三角形 47"/>
          <p:cNvSpPr/>
          <p:nvPr>
            <p:custDataLst>
              <p:tags r:id="rId11"/>
            </p:custDataLst>
          </p:nvPr>
        </p:nvSpPr>
        <p:spPr>
          <a:xfrm>
            <a:off x="6583077" y="626745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等腰三角形 48"/>
          <p:cNvSpPr/>
          <p:nvPr>
            <p:custDataLst>
              <p:tags r:id="rId12"/>
            </p:custDataLst>
          </p:nvPr>
        </p:nvSpPr>
        <p:spPr>
          <a:xfrm flipV="1">
            <a:off x="5880116" y="4513457"/>
            <a:ext cx="2719668" cy="234454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等腰三角形 49"/>
          <p:cNvSpPr/>
          <p:nvPr>
            <p:custDataLst>
              <p:tags r:id="rId13"/>
            </p:custDataLst>
          </p:nvPr>
        </p:nvSpPr>
        <p:spPr>
          <a:xfrm>
            <a:off x="7238709" y="626745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等腰三角形 50"/>
          <p:cNvSpPr/>
          <p:nvPr>
            <p:custDataLst>
              <p:tags r:id="rId14"/>
            </p:custDataLst>
          </p:nvPr>
        </p:nvSpPr>
        <p:spPr>
          <a:xfrm flipV="1">
            <a:off x="7581228"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等腰三角形 51"/>
          <p:cNvSpPr/>
          <p:nvPr>
            <p:custDataLst>
              <p:tags r:id="rId15"/>
            </p:custDataLst>
          </p:nvPr>
        </p:nvSpPr>
        <p:spPr>
          <a:xfrm>
            <a:off x="7910480"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等腰三角形 52"/>
          <p:cNvSpPr/>
          <p:nvPr>
            <p:custDataLst>
              <p:tags r:id="rId16"/>
            </p:custDataLst>
          </p:nvPr>
        </p:nvSpPr>
        <p:spPr>
          <a:xfrm>
            <a:off x="7578182" y="567690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等腰三角形 53"/>
          <p:cNvSpPr/>
          <p:nvPr>
            <p:custDataLst>
              <p:tags r:id="rId17"/>
            </p:custDataLst>
          </p:nvPr>
        </p:nvSpPr>
        <p:spPr>
          <a:xfrm flipV="1">
            <a:off x="8248143"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等腰三角形 54"/>
          <p:cNvSpPr/>
          <p:nvPr>
            <p:custDataLst>
              <p:tags r:id="rId18"/>
            </p:custDataLst>
          </p:nvPr>
        </p:nvSpPr>
        <p:spPr>
          <a:xfrm>
            <a:off x="8588281" y="626745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等腰三角形 55"/>
          <p:cNvSpPr/>
          <p:nvPr>
            <p:custDataLst>
              <p:tags r:id="rId19"/>
            </p:custDataLst>
          </p:nvPr>
        </p:nvSpPr>
        <p:spPr>
          <a:xfrm>
            <a:off x="8255983" y="567690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等腰三角形 56"/>
          <p:cNvSpPr/>
          <p:nvPr>
            <p:custDataLst>
              <p:tags r:id="rId20"/>
            </p:custDataLst>
          </p:nvPr>
        </p:nvSpPr>
        <p:spPr>
          <a:xfrm flipV="1">
            <a:off x="8922233" y="6267450"/>
            <a:ext cx="685038" cy="59055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等腰三角形 57"/>
          <p:cNvSpPr/>
          <p:nvPr>
            <p:custDataLst>
              <p:tags r:id="rId21"/>
            </p:custDataLst>
          </p:nvPr>
        </p:nvSpPr>
        <p:spPr>
          <a:xfrm>
            <a:off x="9252846" y="626745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等腰三角形 58"/>
          <p:cNvSpPr/>
          <p:nvPr>
            <p:custDataLst>
              <p:tags r:id="rId22"/>
            </p:custDataLst>
          </p:nvPr>
        </p:nvSpPr>
        <p:spPr>
          <a:xfrm>
            <a:off x="8919187" y="567690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等腰三角形 59"/>
          <p:cNvSpPr/>
          <p:nvPr>
            <p:custDataLst>
              <p:tags r:id="rId23"/>
            </p:custDataLst>
          </p:nvPr>
        </p:nvSpPr>
        <p:spPr>
          <a:xfrm flipV="1">
            <a:off x="8587616" y="568452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等腰三角形 60"/>
          <p:cNvSpPr/>
          <p:nvPr>
            <p:custDataLst>
              <p:tags r:id="rId24"/>
            </p:custDataLst>
          </p:nvPr>
        </p:nvSpPr>
        <p:spPr>
          <a:xfrm>
            <a:off x="8583073" y="509397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等腰三角形 61"/>
          <p:cNvSpPr/>
          <p:nvPr>
            <p:custDataLst>
              <p:tags r:id="rId25"/>
            </p:custDataLst>
          </p:nvPr>
        </p:nvSpPr>
        <p:spPr>
          <a:xfrm flipV="1">
            <a:off x="7913280" y="5690476"/>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63" name="等腰三角形 62"/>
          <p:cNvSpPr/>
          <p:nvPr>
            <p:custDataLst>
              <p:tags r:id="rId26"/>
            </p:custDataLst>
          </p:nvPr>
        </p:nvSpPr>
        <p:spPr>
          <a:xfrm>
            <a:off x="7910446" y="5100248"/>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等腰三角形 63"/>
          <p:cNvSpPr/>
          <p:nvPr>
            <p:custDataLst>
              <p:tags r:id="rId27"/>
            </p:custDataLst>
          </p:nvPr>
        </p:nvSpPr>
        <p:spPr>
          <a:xfrm flipV="1">
            <a:off x="8241676" y="511611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65" name="等腰三角形 64"/>
          <p:cNvSpPr/>
          <p:nvPr>
            <p:custDataLst>
              <p:tags r:id="rId28"/>
            </p:custDataLst>
          </p:nvPr>
        </p:nvSpPr>
        <p:spPr>
          <a:xfrm>
            <a:off x="8244057" y="4527082"/>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等腰三角形 65"/>
          <p:cNvSpPr/>
          <p:nvPr>
            <p:custDataLst>
              <p:tags r:id="rId29"/>
            </p:custDataLst>
          </p:nvPr>
        </p:nvSpPr>
        <p:spPr>
          <a:xfrm flipV="1">
            <a:off x="8578694" y="452982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custDataLst>
              <p:tags r:id="rId30"/>
            </p:custDataLst>
          </p:nvPr>
        </p:nvSpPr>
        <p:spPr>
          <a:xfrm>
            <a:off x="7218860" y="-12427"/>
            <a:ext cx="4973140" cy="4533554"/>
          </a:xfrm>
          <a:custGeom>
            <a:avLst/>
            <a:gdLst>
              <a:gd name="connsiteX0" fmla="*/ 2629462 w 4973140"/>
              <a:gd name="connsiteY0" fmla="*/ 0 h 4533554"/>
              <a:gd name="connsiteX1" fmla="*/ 3492230 w 4973140"/>
              <a:gd name="connsiteY1" fmla="*/ 0 h 4533554"/>
              <a:gd name="connsiteX2" fmla="*/ 4973140 w 4973140"/>
              <a:gd name="connsiteY2" fmla="*/ 2553293 h 4533554"/>
              <a:gd name="connsiteX3" fmla="*/ 4973140 w 4973140"/>
              <a:gd name="connsiteY3" fmla="*/ 4533554 h 4533554"/>
              <a:gd name="connsiteX4" fmla="*/ 0 w 4973140"/>
              <a:gd name="connsiteY4" fmla="*/ 4533554 h 4533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3140" h="4533554">
                <a:moveTo>
                  <a:pt x="2629462" y="0"/>
                </a:moveTo>
                <a:lnTo>
                  <a:pt x="3492230" y="0"/>
                </a:lnTo>
                <a:lnTo>
                  <a:pt x="4973140" y="2553293"/>
                </a:lnTo>
                <a:lnTo>
                  <a:pt x="4973140" y="4533554"/>
                </a:lnTo>
                <a:lnTo>
                  <a:pt x="0" y="453355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等腰三角形 67"/>
          <p:cNvSpPr/>
          <p:nvPr>
            <p:custDataLst>
              <p:tags r:id="rId31"/>
            </p:custDataLst>
          </p:nvPr>
        </p:nvSpPr>
        <p:spPr>
          <a:xfrm>
            <a:off x="8586998" y="394135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custDataLst>
              <p:tags r:id="rId32"/>
            </p:custDataLst>
          </p:nvPr>
        </p:nvSpPr>
        <p:spPr>
          <a:xfrm flipV="1">
            <a:off x="8620825" y="3436558"/>
            <a:ext cx="1272515" cy="109699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70" name="等腰三角形 69"/>
          <p:cNvSpPr/>
          <p:nvPr>
            <p:custDataLst>
              <p:tags r:id="rId33"/>
            </p:custDataLst>
          </p:nvPr>
        </p:nvSpPr>
        <p:spPr>
          <a:xfrm>
            <a:off x="9208302" y="2853084"/>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70"/>
          <p:cNvSpPr/>
          <p:nvPr>
            <p:custDataLst>
              <p:tags r:id="rId34"/>
            </p:custDataLst>
          </p:nvPr>
        </p:nvSpPr>
        <p:spPr>
          <a:xfrm flipV="1">
            <a:off x="10706723" y="-12427"/>
            <a:ext cx="1490040" cy="2569033"/>
          </a:xfrm>
          <a:custGeom>
            <a:avLst/>
            <a:gdLst>
              <a:gd name="connsiteX0" fmla="*/ 0 w 1490040"/>
              <a:gd name="connsiteY0" fmla="*/ 2569033 h 2569033"/>
              <a:gd name="connsiteX1" fmla="*/ 1490040 w 1490040"/>
              <a:gd name="connsiteY1" fmla="*/ 2569033 h 2569033"/>
              <a:gd name="connsiteX2" fmla="*/ 1490040 w 1490040"/>
              <a:gd name="connsiteY2" fmla="*/ 0 h 2569033"/>
            </a:gdLst>
            <a:ahLst/>
            <a:cxnLst>
              <a:cxn ang="0">
                <a:pos x="connsiteX0" y="connsiteY0"/>
              </a:cxn>
              <a:cxn ang="0">
                <a:pos x="connsiteX1" y="connsiteY1"/>
              </a:cxn>
              <a:cxn ang="0">
                <a:pos x="connsiteX2" y="connsiteY2"/>
              </a:cxn>
            </a:cxnLst>
            <a:rect l="l" t="t" r="r" b="b"/>
            <a:pathLst>
              <a:path w="1490040" h="2569033">
                <a:moveTo>
                  <a:pt x="0" y="2569033"/>
                </a:moveTo>
                <a:lnTo>
                  <a:pt x="1490040" y="2569033"/>
                </a:lnTo>
                <a:lnTo>
                  <a:pt x="149004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p:cNvSpPr/>
          <p:nvPr>
            <p:custDataLst>
              <p:tags r:id="rId35"/>
            </p:custDataLst>
          </p:nvPr>
        </p:nvSpPr>
        <p:spPr>
          <a:xfrm flipV="1">
            <a:off x="11592200" y="4523679"/>
            <a:ext cx="596274" cy="1028058"/>
          </a:xfrm>
          <a:custGeom>
            <a:avLst/>
            <a:gdLst>
              <a:gd name="connsiteX0" fmla="*/ 0 w 596274"/>
              <a:gd name="connsiteY0" fmla="*/ 1028058 h 1028058"/>
              <a:gd name="connsiteX1" fmla="*/ 596274 w 596274"/>
              <a:gd name="connsiteY1" fmla="*/ 1028058 h 1028058"/>
              <a:gd name="connsiteX2" fmla="*/ 596274 w 596274"/>
              <a:gd name="connsiteY2" fmla="*/ 0 h 1028058"/>
            </a:gdLst>
            <a:ahLst/>
            <a:cxnLst>
              <a:cxn ang="0">
                <a:pos x="connsiteX0" y="connsiteY0"/>
              </a:cxn>
              <a:cxn ang="0">
                <a:pos x="connsiteX1" y="connsiteY1"/>
              </a:cxn>
              <a:cxn ang="0">
                <a:pos x="connsiteX2" y="connsiteY2"/>
              </a:cxn>
            </a:cxnLst>
            <a:rect l="l" t="t" r="r" b="b"/>
            <a:pathLst>
              <a:path w="596274" h="1028058">
                <a:moveTo>
                  <a:pt x="0" y="1028058"/>
                </a:moveTo>
                <a:lnTo>
                  <a:pt x="596274" y="1028058"/>
                </a:lnTo>
                <a:lnTo>
                  <a:pt x="596274"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等腰三角形 72"/>
          <p:cNvSpPr/>
          <p:nvPr>
            <p:custDataLst>
              <p:tags r:id="rId36"/>
            </p:custDataLst>
          </p:nvPr>
        </p:nvSpPr>
        <p:spPr>
          <a:xfrm>
            <a:off x="11017611"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等腰三角形 73"/>
          <p:cNvSpPr/>
          <p:nvPr>
            <p:custDataLst>
              <p:tags r:id="rId37"/>
            </p:custDataLst>
          </p:nvPr>
        </p:nvSpPr>
        <p:spPr>
          <a:xfrm flipV="1">
            <a:off x="11355274"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custDataLst>
              <p:tags r:id="rId38"/>
            </p:custDataLst>
          </p:nvPr>
        </p:nvSpPr>
        <p:spPr>
          <a:xfrm>
            <a:off x="11695412" y="6267450"/>
            <a:ext cx="493062" cy="590550"/>
          </a:xfrm>
          <a:custGeom>
            <a:avLst/>
            <a:gdLst>
              <a:gd name="connsiteX0" fmla="*/ 342519 w 493062"/>
              <a:gd name="connsiteY0" fmla="*/ 0 h 590550"/>
              <a:gd name="connsiteX1" fmla="*/ 493062 w 493062"/>
              <a:gd name="connsiteY1" fmla="*/ 259557 h 590550"/>
              <a:gd name="connsiteX2" fmla="*/ 493062 w 493062"/>
              <a:gd name="connsiteY2" fmla="*/ 590550 h 590550"/>
              <a:gd name="connsiteX3" fmla="*/ 0 w 493062"/>
              <a:gd name="connsiteY3" fmla="*/ 590550 h 590550"/>
            </a:gdLst>
            <a:ahLst/>
            <a:cxnLst>
              <a:cxn ang="0">
                <a:pos x="connsiteX0" y="connsiteY0"/>
              </a:cxn>
              <a:cxn ang="0">
                <a:pos x="connsiteX1" y="connsiteY1"/>
              </a:cxn>
              <a:cxn ang="0">
                <a:pos x="connsiteX2" y="connsiteY2"/>
              </a:cxn>
              <a:cxn ang="0">
                <a:pos x="connsiteX3" y="connsiteY3"/>
              </a:cxn>
            </a:cxnLst>
            <a:rect l="l" t="t" r="r" b="b"/>
            <a:pathLst>
              <a:path w="493062" h="590550">
                <a:moveTo>
                  <a:pt x="342519" y="0"/>
                </a:moveTo>
                <a:lnTo>
                  <a:pt x="493062" y="259557"/>
                </a:lnTo>
                <a:lnTo>
                  <a:pt x="493062" y="590550"/>
                </a:lnTo>
                <a:lnTo>
                  <a:pt x="0" y="59055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custDataLst>
              <p:tags r:id="rId39"/>
            </p:custDataLst>
          </p:nvPr>
        </p:nvSpPr>
        <p:spPr>
          <a:xfrm>
            <a:off x="11352228" y="567690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7" name="组合 76"/>
          <p:cNvGrpSpPr/>
          <p:nvPr>
            <p:custDataLst>
              <p:tags r:id="rId40"/>
            </p:custDataLst>
          </p:nvPr>
        </p:nvGrpSpPr>
        <p:grpSpPr>
          <a:xfrm>
            <a:off x="10662730" y="276128"/>
            <a:ext cx="1063929" cy="351879"/>
            <a:chOff x="3021012" y="8350250"/>
            <a:chExt cx="5092701" cy="1684338"/>
          </a:xfrm>
          <a:solidFill>
            <a:schemeClr val="bg1">
              <a:lumMod val="95000"/>
              <a:alpha val="20000"/>
            </a:schemeClr>
          </a:solidFill>
        </p:grpSpPr>
        <p:sp>
          <p:nvSpPr>
            <p:cNvPr id="78" name="Rectangle 5"/>
            <p:cNvSpPr>
              <a:spLocks noChangeArrowheads="1"/>
            </p:cNvSpPr>
            <p:nvPr>
              <p:custDataLst>
                <p:tags r:id="rId41"/>
              </p:custDataLst>
            </p:nvPr>
          </p:nvSpPr>
          <p:spPr bwMode="auto">
            <a:xfrm>
              <a:off x="5016500" y="8580438"/>
              <a:ext cx="295275" cy="1085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79" name="Freeform 6"/>
            <p:cNvSpPr>
              <a:spLocks noEditPoints="1"/>
            </p:cNvSpPr>
            <p:nvPr>
              <p:custDataLst>
                <p:tags r:id="rId42"/>
              </p:custDataLst>
            </p:nvPr>
          </p:nvSpPr>
          <p:spPr bwMode="auto">
            <a:xfrm>
              <a:off x="5438775" y="8856663"/>
              <a:ext cx="831850" cy="823913"/>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80" name="Freeform 7"/>
            <p:cNvSpPr/>
            <p:nvPr>
              <p:custDataLst>
                <p:tags r:id="rId43"/>
              </p:custDataLst>
            </p:nvPr>
          </p:nvSpPr>
          <p:spPr bwMode="auto">
            <a:xfrm>
              <a:off x="6350000" y="8856663"/>
              <a:ext cx="804863" cy="1177925"/>
            </a:xfrm>
            <a:custGeom>
              <a:avLst/>
              <a:gdLst>
                <a:gd name="T0" fmla="*/ 217 w 375"/>
                <a:gd name="T1" fmla="*/ 224 h 547"/>
                <a:gd name="T2" fmla="*/ 217 w 375"/>
                <a:gd name="T3" fmla="*/ 351 h 547"/>
                <a:gd name="T4" fmla="*/ 160 w 375"/>
                <a:gd name="T5" fmla="*/ 362 h 547"/>
                <a:gd name="T6" fmla="*/ 47 w 375"/>
                <a:gd name="T7" fmla="*/ 311 h 547"/>
                <a:gd name="T8" fmla="*/ 0 w 375"/>
                <a:gd name="T9" fmla="*/ 188 h 547"/>
                <a:gd name="T10" fmla="*/ 56 w 375"/>
                <a:gd name="T11" fmla="*/ 55 h 547"/>
                <a:gd name="T12" fmla="*/ 193 w 375"/>
                <a:gd name="T13" fmla="*/ 0 h 547"/>
                <a:gd name="T14" fmla="*/ 276 w 375"/>
                <a:gd name="T15" fmla="*/ 18 h 547"/>
                <a:gd name="T16" fmla="*/ 338 w 375"/>
                <a:gd name="T17" fmla="*/ 64 h 547"/>
                <a:gd name="T18" fmla="*/ 375 w 375"/>
                <a:gd name="T19" fmla="*/ 204 h 547"/>
                <a:gd name="T20" fmla="*/ 375 w 375"/>
                <a:gd name="T21" fmla="*/ 326 h 547"/>
                <a:gd name="T22" fmla="*/ 319 w 375"/>
                <a:gd name="T23" fmla="*/ 485 h 547"/>
                <a:gd name="T24" fmla="*/ 174 w 375"/>
                <a:gd name="T25" fmla="*/ 547 h 547"/>
                <a:gd name="T26" fmla="*/ 105 w 375"/>
                <a:gd name="T27" fmla="*/ 533 h 547"/>
                <a:gd name="T28" fmla="*/ 105 w 375"/>
                <a:gd name="T29" fmla="*/ 408 h 547"/>
                <a:gd name="T30" fmla="*/ 159 w 375"/>
                <a:gd name="T31" fmla="*/ 423 h 547"/>
                <a:gd name="T32" fmla="*/ 217 w 375"/>
                <a:gd name="T33" fmla="*/ 398 h 547"/>
                <a:gd name="T34" fmla="*/ 237 w 375"/>
                <a:gd name="T35" fmla="*/ 328 h 547"/>
                <a:gd name="T36" fmla="*/ 237 w 375"/>
                <a:gd name="T37" fmla="*/ 189 h 547"/>
                <a:gd name="T38" fmla="*/ 190 w 375"/>
                <a:gd name="T39" fmla="*/ 131 h 547"/>
                <a:gd name="T40" fmla="*/ 155 w 375"/>
                <a:gd name="T41" fmla="*/ 147 h 547"/>
                <a:gd name="T42" fmla="*/ 140 w 375"/>
                <a:gd name="T43" fmla="*/ 182 h 547"/>
                <a:gd name="T44" fmla="*/ 155 w 375"/>
                <a:gd name="T45" fmla="*/ 217 h 547"/>
                <a:gd name="T46" fmla="*/ 190 w 375"/>
                <a:gd name="T47" fmla="*/ 231 h 547"/>
                <a:gd name="T48" fmla="*/ 217 w 375"/>
                <a:gd name="T49" fmla="*/ 224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5" h="547">
                  <a:moveTo>
                    <a:pt x="217" y="224"/>
                  </a:moveTo>
                  <a:cubicBezTo>
                    <a:pt x="217" y="351"/>
                    <a:pt x="217" y="351"/>
                    <a:pt x="217" y="351"/>
                  </a:cubicBezTo>
                  <a:cubicBezTo>
                    <a:pt x="197" y="358"/>
                    <a:pt x="178" y="362"/>
                    <a:pt x="160" y="362"/>
                  </a:cubicBezTo>
                  <a:cubicBezTo>
                    <a:pt x="115" y="362"/>
                    <a:pt x="77" y="345"/>
                    <a:pt x="47" y="311"/>
                  </a:cubicBezTo>
                  <a:cubicBezTo>
                    <a:pt x="16" y="278"/>
                    <a:pt x="0" y="237"/>
                    <a:pt x="0" y="188"/>
                  </a:cubicBezTo>
                  <a:cubicBezTo>
                    <a:pt x="0" y="135"/>
                    <a:pt x="19" y="91"/>
                    <a:pt x="56" y="55"/>
                  </a:cubicBezTo>
                  <a:cubicBezTo>
                    <a:pt x="93" y="18"/>
                    <a:pt x="139" y="0"/>
                    <a:pt x="193" y="0"/>
                  </a:cubicBezTo>
                  <a:cubicBezTo>
                    <a:pt x="222" y="0"/>
                    <a:pt x="249" y="6"/>
                    <a:pt x="276" y="18"/>
                  </a:cubicBezTo>
                  <a:cubicBezTo>
                    <a:pt x="302" y="29"/>
                    <a:pt x="323" y="45"/>
                    <a:pt x="338" y="64"/>
                  </a:cubicBezTo>
                  <a:cubicBezTo>
                    <a:pt x="363" y="96"/>
                    <a:pt x="375" y="143"/>
                    <a:pt x="375" y="204"/>
                  </a:cubicBezTo>
                  <a:cubicBezTo>
                    <a:pt x="375" y="326"/>
                    <a:pt x="375" y="326"/>
                    <a:pt x="375" y="326"/>
                  </a:cubicBezTo>
                  <a:cubicBezTo>
                    <a:pt x="375" y="391"/>
                    <a:pt x="357" y="445"/>
                    <a:pt x="319" y="485"/>
                  </a:cubicBezTo>
                  <a:cubicBezTo>
                    <a:pt x="282" y="526"/>
                    <a:pt x="233" y="547"/>
                    <a:pt x="174" y="547"/>
                  </a:cubicBezTo>
                  <a:cubicBezTo>
                    <a:pt x="155" y="547"/>
                    <a:pt x="132" y="542"/>
                    <a:pt x="105" y="533"/>
                  </a:cubicBezTo>
                  <a:cubicBezTo>
                    <a:pt x="105" y="408"/>
                    <a:pt x="105" y="408"/>
                    <a:pt x="105" y="408"/>
                  </a:cubicBezTo>
                  <a:cubicBezTo>
                    <a:pt x="123" y="418"/>
                    <a:pt x="141" y="423"/>
                    <a:pt x="159" y="423"/>
                  </a:cubicBezTo>
                  <a:cubicBezTo>
                    <a:pt x="184" y="423"/>
                    <a:pt x="203" y="414"/>
                    <a:pt x="217" y="398"/>
                  </a:cubicBezTo>
                  <a:cubicBezTo>
                    <a:pt x="230" y="382"/>
                    <a:pt x="237" y="358"/>
                    <a:pt x="237" y="328"/>
                  </a:cubicBezTo>
                  <a:cubicBezTo>
                    <a:pt x="237" y="189"/>
                    <a:pt x="237" y="189"/>
                    <a:pt x="237" y="189"/>
                  </a:cubicBezTo>
                  <a:cubicBezTo>
                    <a:pt x="237" y="151"/>
                    <a:pt x="222" y="131"/>
                    <a:pt x="190" y="131"/>
                  </a:cubicBezTo>
                  <a:cubicBezTo>
                    <a:pt x="177" y="131"/>
                    <a:pt x="165" y="137"/>
                    <a:pt x="155" y="147"/>
                  </a:cubicBezTo>
                  <a:cubicBezTo>
                    <a:pt x="145" y="157"/>
                    <a:pt x="140" y="169"/>
                    <a:pt x="140" y="182"/>
                  </a:cubicBezTo>
                  <a:cubicBezTo>
                    <a:pt x="140" y="196"/>
                    <a:pt x="145" y="208"/>
                    <a:pt x="155" y="217"/>
                  </a:cubicBezTo>
                  <a:cubicBezTo>
                    <a:pt x="164" y="226"/>
                    <a:pt x="176" y="231"/>
                    <a:pt x="190" y="231"/>
                  </a:cubicBezTo>
                  <a:cubicBezTo>
                    <a:pt x="199" y="231"/>
                    <a:pt x="208" y="229"/>
                    <a:pt x="217" y="2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81" name="Freeform 8"/>
            <p:cNvSpPr>
              <a:spLocks noEditPoints="1"/>
            </p:cNvSpPr>
            <p:nvPr>
              <p:custDataLst>
                <p:tags r:id="rId44"/>
              </p:custDataLst>
            </p:nvPr>
          </p:nvSpPr>
          <p:spPr bwMode="auto">
            <a:xfrm>
              <a:off x="7281863" y="8856663"/>
              <a:ext cx="831850" cy="823913"/>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82" name="Freeform 9"/>
            <p:cNvSpPr/>
            <p:nvPr>
              <p:custDataLst>
                <p:tags r:id="rId45"/>
              </p:custDataLst>
            </p:nvPr>
          </p:nvSpPr>
          <p:spPr bwMode="auto">
            <a:xfrm>
              <a:off x="3630613" y="9069388"/>
              <a:ext cx="227013" cy="239713"/>
            </a:xfrm>
            <a:custGeom>
              <a:avLst/>
              <a:gdLst>
                <a:gd name="T0" fmla="*/ 53 w 106"/>
                <a:gd name="T1" fmla="*/ 0 h 111"/>
                <a:gd name="T2" fmla="*/ 15 w 106"/>
                <a:gd name="T3" fmla="*/ 16 h 111"/>
                <a:gd name="T4" fmla="*/ 0 w 106"/>
                <a:gd name="T5" fmla="*/ 55 h 111"/>
                <a:gd name="T6" fmla="*/ 16 w 106"/>
                <a:gd name="T7" fmla="*/ 94 h 111"/>
                <a:gd name="T8" fmla="*/ 53 w 106"/>
                <a:gd name="T9" fmla="*/ 111 h 111"/>
                <a:gd name="T10" fmla="*/ 91 w 106"/>
                <a:gd name="T11" fmla="*/ 94 h 111"/>
                <a:gd name="T12" fmla="*/ 106 w 106"/>
                <a:gd name="T13" fmla="*/ 55 h 111"/>
                <a:gd name="T14" fmla="*/ 91 w 106"/>
                <a:gd name="T15" fmla="*/ 16 h 111"/>
                <a:gd name="T16" fmla="*/ 53 w 106"/>
                <a:gd name="T17"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11">
                  <a:moveTo>
                    <a:pt x="53" y="0"/>
                  </a:moveTo>
                  <a:cubicBezTo>
                    <a:pt x="38" y="0"/>
                    <a:pt x="26" y="5"/>
                    <a:pt x="15" y="16"/>
                  </a:cubicBezTo>
                  <a:cubicBezTo>
                    <a:pt x="5" y="27"/>
                    <a:pt x="0" y="40"/>
                    <a:pt x="0" y="55"/>
                  </a:cubicBezTo>
                  <a:cubicBezTo>
                    <a:pt x="0" y="71"/>
                    <a:pt x="5" y="84"/>
                    <a:pt x="16" y="94"/>
                  </a:cubicBezTo>
                  <a:cubicBezTo>
                    <a:pt x="26" y="105"/>
                    <a:pt x="38" y="111"/>
                    <a:pt x="53" y="111"/>
                  </a:cubicBezTo>
                  <a:cubicBezTo>
                    <a:pt x="68" y="111"/>
                    <a:pt x="80" y="105"/>
                    <a:pt x="91" y="94"/>
                  </a:cubicBezTo>
                  <a:cubicBezTo>
                    <a:pt x="101" y="84"/>
                    <a:pt x="106" y="71"/>
                    <a:pt x="106" y="55"/>
                  </a:cubicBezTo>
                  <a:cubicBezTo>
                    <a:pt x="106" y="40"/>
                    <a:pt x="101" y="27"/>
                    <a:pt x="91" y="16"/>
                  </a:cubicBezTo>
                  <a:cubicBezTo>
                    <a:pt x="81" y="5"/>
                    <a:pt x="68" y="0"/>
                    <a:pt x="5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83" name="Freeform 10"/>
            <p:cNvSpPr>
              <a:spLocks noEditPoints="1"/>
            </p:cNvSpPr>
            <p:nvPr>
              <p:custDataLst>
                <p:tags r:id="rId46"/>
              </p:custDataLst>
            </p:nvPr>
          </p:nvSpPr>
          <p:spPr bwMode="auto">
            <a:xfrm>
              <a:off x="3021012" y="8350250"/>
              <a:ext cx="1447800" cy="1677988"/>
            </a:xfrm>
            <a:custGeom>
              <a:avLst/>
              <a:gdLst>
                <a:gd name="T0" fmla="*/ 337 w 674"/>
                <a:gd name="T1" fmla="*/ 0 h 779"/>
                <a:gd name="T2" fmla="*/ 0 w 674"/>
                <a:gd name="T3" fmla="*/ 195 h 779"/>
                <a:gd name="T4" fmla="*/ 0 w 674"/>
                <a:gd name="T5" fmla="*/ 584 h 779"/>
                <a:gd name="T6" fmla="*/ 337 w 674"/>
                <a:gd name="T7" fmla="*/ 779 h 779"/>
                <a:gd name="T8" fmla="*/ 674 w 674"/>
                <a:gd name="T9" fmla="*/ 584 h 779"/>
                <a:gd name="T10" fmla="*/ 674 w 674"/>
                <a:gd name="T11" fmla="*/ 195 h 779"/>
                <a:gd name="T12" fmla="*/ 337 w 674"/>
                <a:gd name="T13" fmla="*/ 0 h 779"/>
                <a:gd name="T14" fmla="*/ 474 w 674"/>
                <a:gd name="T15" fmla="*/ 525 h 779"/>
                <a:gd name="T16" fmla="*/ 337 w 674"/>
                <a:gd name="T17" fmla="*/ 581 h 779"/>
                <a:gd name="T18" fmla="*/ 200 w 674"/>
                <a:gd name="T19" fmla="*/ 525 h 779"/>
                <a:gd name="T20" fmla="*/ 144 w 674"/>
                <a:gd name="T21" fmla="*/ 389 h 779"/>
                <a:gd name="T22" fmla="*/ 200 w 674"/>
                <a:gd name="T23" fmla="*/ 253 h 779"/>
                <a:gd name="T24" fmla="*/ 341 w 674"/>
                <a:gd name="T25" fmla="*/ 198 h 779"/>
                <a:gd name="T26" fmla="*/ 475 w 674"/>
                <a:gd name="T27" fmla="*/ 254 h 779"/>
                <a:gd name="T28" fmla="*/ 531 w 674"/>
                <a:gd name="T29" fmla="*/ 389 h 779"/>
                <a:gd name="T30" fmla="*/ 474 w 674"/>
                <a:gd name="T31" fmla="*/ 525 h 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4" h="779">
                  <a:moveTo>
                    <a:pt x="337" y="0"/>
                  </a:moveTo>
                  <a:cubicBezTo>
                    <a:pt x="0" y="195"/>
                    <a:pt x="0" y="195"/>
                    <a:pt x="0" y="195"/>
                  </a:cubicBezTo>
                  <a:cubicBezTo>
                    <a:pt x="0" y="584"/>
                    <a:pt x="0" y="584"/>
                    <a:pt x="0" y="584"/>
                  </a:cubicBezTo>
                  <a:cubicBezTo>
                    <a:pt x="337" y="779"/>
                    <a:pt x="337" y="779"/>
                    <a:pt x="337" y="779"/>
                  </a:cubicBezTo>
                  <a:cubicBezTo>
                    <a:pt x="674" y="584"/>
                    <a:pt x="674" y="584"/>
                    <a:pt x="674" y="584"/>
                  </a:cubicBezTo>
                  <a:cubicBezTo>
                    <a:pt x="674" y="195"/>
                    <a:pt x="674" y="195"/>
                    <a:pt x="674" y="195"/>
                  </a:cubicBezTo>
                  <a:lnTo>
                    <a:pt x="337" y="0"/>
                  </a:lnTo>
                  <a:close/>
                  <a:moveTo>
                    <a:pt x="474" y="525"/>
                  </a:moveTo>
                  <a:cubicBezTo>
                    <a:pt x="436" y="562"/>
                    <a:pt x="391" y="581"/>
                    <a:pt x="337" y="581"/>
                  </a:cubicBezTo>
                  <a:cubicBezTo>
                    <a:pt x="284" y="581"/>
                    <a:pt x="238" y="562"/>
                    <a:pt x="200" y="525"/>
                  </a:cubicBezTo>
                  <a:cubicBezTo>
                    <a:pt x="163" y="487"/>
                    <a:pt x="144" y="442"/>
                    <a:pt x="144" y="389"/>
                  </a:cubicBezTo>
                  <a:cubicBezTo>
                    <a:pt x="144" y="335"/>
                    <a:pt x="163" y="290"/>
                    <a:pt x="200" y="253"/>
                  </a:cubicBezTo>
                  <a:cubicBezTo>
                    <a:pt x="238" y="216"/>
                    <a:pt x="285" y="198"/>
                    <a:pt x="341" y="198"/>
                  </a:cubicBezTo>
                  <a:cubicBezTo>
                    <a:pt x="393" y="198"/>
                    <a:pt x="438" y="216"/>
                    <a:pt x="475" y="254"/>
                  </a:cubicBezTo>
                  <a:cubicBezTo>
                    <a:pt x="512" y="292"/>
                    <a:pt x="531" y="336"/>
                    <a:pt x="531" y="389"/>
                  </a:cubicBezTo>
                  <a:cubicBezTo>
                    <a:pt x="531" y="442"/>
                    <a:pt x="512" y="487"/>
                    <a:pt x="474" y="5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grpSp>
      <p:sp>
        <p:nvSpPr>
          <p:cNvPr id="2" name="标题 1"/>
          <p:cNvSpPr>
            <a:spLocks noGrp="1"/>
          </p:cNvSpPr>
          <p:nvPr>
            <p:ph type="ctrTitle" hasCustomPrompt="1"/>
            <p:custDataLst>
              <p:tags r:id="rId47"/>
            </p:custDataLst>
          </p:nvPr>
        </p:nvSpPr>
        <p:spPr>
          <a:xfrm>
            <a:off x="795600" y="2234649"/>
            <a:ext cx="4627300" cy="2344542"/>
          </a:xfrm>
        </p:spPr>
        <p:txBody>
          <a:bodyPr anchor="b">
            <a:normAutofit/>
          </a:bodyPr>
          <a:lstStyle>
            <a:lvl1pPr algn="l">
              <a:defRPr sz="7000" spc="600">
                <a:solidFill>
                  <a:schemeClr val="bg1"/>
                </a:solidFill>
              </a:defRPr>
            </a:lvl1pPr>
          </a:lstStyle>
          <a:p>
            <a:r>
              <a:rPr lang="zh-CN" altLang="en-US" dirty="0"/>
              <a:t>编辑标题</a:t>
            </a:r>
            <a:endParaRPr lang="zh-CN" altLang="en-US" dirty="0"/>
          </a:p>
        </p:txBody>
      </p:sp>
      <p:sp>
        <p:nvSpPr>
          <p:cNvPr id="3" name="副标题 2"/>
          <p:cNvSpPr>
            <a:spLocks noGrp="1"/>
          </p:cNvSpPr>
          <p:nvPr>
            <p:ph type="subTitle" idx="1" hasCustomPrompt="1"/>
            <p:custDataLst>
              <p:tags r:id="rId48"/>
            </p:custDataLst>
          </p:nvPr>
        </p:nvSpPr>
        <p:spPr>
          <a:xfrm>
            <a:off x="928885" y="4630108"/>
            <a:ext cx="2314187" cy="582001"/>
          </a:xfrm>
        </p:spPr>
        <p:txBody>
          <a:bodyPr anchor="ctr">
            <a:normAutofit/>
          </a:bodyPr>
          <a:lstStyle>
            <a:lvl1pPr marL="0" indent="0" algn="l">
              <a:buNone/>
              <a:defRPr sz="2400"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编辑副标题</a:t>
            </a:r>
            <a:endParaRPr lang="zh-CN" altLang="en-US" dirty="0"/>
          </a:p>
        </p:txBody>
      </p:sp>
      <p:sp>
        <p:nvSpPr>
          <p:cNvPr id="16" name="日期占位符 15"/>
          <p:cNvSpPr>
            <a:spLocks noGrp="1"/>
          </p:cNvSpPr>
          <p:nvPr>
            <p:ph type="dt" sz="half" idx="10"/>
            <p:custDataLst>
              <p:tags r:id="rId49"/>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0"/>
            </p:custDataLst>
          </p:nvPr>
        </p:nvSpPr>
        <p:spPr/>
        <p:txBody>
          <a:bodyPr/>
          <a:lstStyle/>
          <a:p>
            <a:endParaRPr lang="zh-CN" altLang="en-US" dirty="0"/>
          </a:p>
        </p:txBody>
      </p:sp>
      <p:sp>
        <p:nvSpPr>
          <p:cNvPr id="18" name="灯片编号占位符 17"/>
          <p:cNvSpPr>
            <a:spLocks noGrp="1"/>
          </p:cNvSpPr>
          <p:nvPr>
            <p:ph type="sldNum" sz="quarter" idx="12"/>
            <p:custDataLst>
              <p:tags r:id="rId51"/>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6" name="矩形 25"/>
          <p:cNvSpPr/>
          <p:nvPr>
            <p:custDataLst>
              <p:tags r:id="rId3"/>
            </p:custDataLst>
          </p:nvPr>
        </p:nvSpPr>
        <p:spPr>
          <a:xfrm>
            <a:off x="-8288" y="-12428"/>
            <a:ext cx="12192000" cy="6870428"/>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dirty="0"/>
          </a:p>
        </p:txBody>
      </p:sp>
      <p:grpSp>
        <p:nvGrpSpPr>
          <p:cNvPr id="25" name="组合 24"/>
          <p:cNvGrpSpPr/>
          <p:nvPr>
            <p:custDataLst>
              <p:tags r:id="rId4"/>
            </p:custDataLst>
          </p:nvPr>
        </p:nvGrpSpPr>
        <p:grpSpPr>
          <a:xfrm rot="3629114">
            <a:off x="496098" y="5635815"/>
            <a:ext cx="1220635" cy="2110408"/>
            <a:chOff x="7910446" y="2835763"/>
            <a:chExt cx="1992698" cy="3445263"/>
          </a:xfrm>
        </p:grpSpPr>
        <p:sp>
          <p:nvSpPr>
            <p:cNvPr id="17" name="等腰三角形 16"/>
            <p:cNvSpPr/>
            <p:nvPr>
              <p:custDataLst>
                <p:tags r:id="rId5"/>
              </p:custDataLst>
            </p:nvPr>
          </p:nvSpPr>
          <p:spPr>
            <a:xfrm flipV="1">
              <a:off x="7913280" y="5690476"/>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18" name="等腰三角形 17"/>
            <p:cNvSpPr/>
            <p:nvPr>
              <p:custDataLst>
                <p:tags r:id="rId6"/>
              </p:custDataLst>
            </p:nvPr>
          </p:nvSpPr>
          <p:spPr>
            <a:xfrm>
              <a:off x="7910446" y="5100248"/>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custDataLst>
                <p:tags r:id="rId7"/>
              </p:custDataLst>
            </p:nvPr>
          </p:nvSpPr>
          <p:spPr>
            <a:xfrm flipV="1">
              <a:off x="8241676" y="511611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20" name="等腰三角形 19"/>
            <p:cNvSpPr/>
            <p:nvPr>
              <p:custDataLst>
                <p:tags r:id="rId8"/>
              </p:custDataLst>
            </p:nvPr>
          </p:nvSpPr>
          <p:spPr>
            <a:xfrm>
              <a:off x="8244057" y="4527082"/>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custDataLst>
                <p:tags r:id="rId9"/>
              </p:custDataLst>
            </p:nvPr>
          </p:nvSpPr>
          <p:spPr>
            <a:xfrm flipV="1">
              <a:off x="8578694" y="452982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custDataLst>
                <p:tags r:id="rId10"/>
              </p:custDataLst>
            </p:nvPr>
          </p:nvSpPr>
          <p:spPr>
            <a:xfrm>
              <a:off x="8586998" y="394135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2"/>
            <p:cNvSpPr/>
            <p:nvPr>
              <p:custDataLst>
                <p:tags r:id="rId11"/>
              </p:custDataLst>
            </p:nvPr>
          </p:nvSpPr>
          <p:spPr>
            <a:xfrm rot="21489694" flipV="1">
              <a:off x="8620826" y="3436556"/>
              <a:ext cx="1272515" cy="109699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24" name="等腰三角形 23"/>
            <p:cNvSpPr/>
            <p:nvPr>
              <p:custDataLst>
                <p:tags r:id="rId12"/>
              </p:custDataLst>
            </p:nvPr>
          </p:nvSpPr>
          <p:spPr>
            <a:xfrm>
              <a:off x="9218105" y="2835763"/>
              <a:ext cx="685039" cy="59054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custDataLst>
              <p:tags r:id="rId13"/>
            </p:custDataLst>
          </p:nvPr>
        </p:nvGrpSpPr>
        <p:grpSpPr>
          <a:xfrm>
            <a:off x="11000151" y="-12427"/>
            <a:ext cx="1196611" cy="2377675"/>
            <a:chOff x="9396490" y="-12427"/>
            <a:chExt cx="2800273" cy="5564164"/>
          </a:xfrm>
        </p:grpSpPr>
        <p:sp>
          <p:nvSpPr>
            <p:cNvPr id="15" name="任意多边形: 形状 14"/>
            <p:cNvSpPr/>
            <p:nvPr>
              <p:custDataLst>
                <p:tags r:id="rId14"/>
              </p:custDataLst>
            </p:nvPr>
          </p:nvSpPr>
          <p:spPr>
            <a:xfrm>
              <a:off x="9396490" y="-12427"/>
              <a:ext cx="2795511" cy="4533554"/>
            </a:xfrm>
            <a:custGeom>
              <a:avLst/>
              <a:gdLst>
                <a:gd name="connsiteX0" fmla="*/ 451833 w 2795511"/>
                <a:gd name="connsiteY0" fmla="*/ 0 h 4533554"/>
                <a:gd name="connsiteX1" fmla="*/ 1314601 w 2795511"/>
                <a:gd name="connsiteY1" fmla="*/ 0 h 4533554"/>
                <a:gd name="connsiteX2" fmla="*/ 2795511 w 2795511"/>
                <a:gd name="connsiteY2" fmla="*/ 2553293 h 4533554"/>
                <a:gd name="connsiteX3" fmla="*/ 2795511 w 2795511"/>
                <a:gd name="connsiteY3" fmla="*/ 4533554 h 4533554"/>
                <a:gd name="connsiteX4" fmla="*/ 2193568 w 2795511"/>
                <a:gd name="connsiteY4" fmla="*/ 4533554 h 4533554"/>
                <a:gd name="connsiteX5" fmla="*/ 0 w 2795511"/>
                <a:gd name="connsiteY5" fmla="*/ 779022 h 4533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5511" h="4533554">
                  <a:moveTo>
                    <a:pt x="451833" y="0"/>
                  </a:moveTo>
                  <a:lnTo>
                    <a:pt x="1314601" y="0"/>
                  </a:lnTo>
                  <a:lnTo>
                    <a:pt x="2795511" y="2553293"/>
                  </a:lnTo>
                  <a:lnTo>
                    <a:pt x="2795511" y="4533554"/>
                  </a:lnTo>
                  <a:lnTo>
                    <a:pt x="2193568" y="4533554"/>
                  </a:lnTo>
                  <a:lnTo>
                    <a:pt x="0" y="77902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7"/>
            <p:cNvSpPr/>
            <p:nvPr>
              <p:custDataLst>
                <p:tags r:id="rId15"/>
              </p:custDataLst>
            </p:nvPr>
          </p:nvSpPr>
          <p:spPr>
            <a:xfrm flipV="1">
              <a:off x="10706723" y="-12427"/>
              <a:ext cx="1490040" cy="2569033"/>
            </a:xfrm>
            <a:custGeom>
              <a:avLst/>
              <a:gdLst>
                <a:gd name="connsiteX0" fmla="*/ 0 w 1490040"/>
                <a:gd name="connsiteY0" fmla="*/ 2569033 h 2569033"/>
                <a:gd name="connsiteX1" fmla="*/ 1490040 w 1490040"/>
                <a:gd name="connsiteY1" fmla="*/ 2569033 h 2569033"/>
                <a:gd name="connsiteX2" fmla="*/ 1490040 w 1490040"/>
                <a:gd name="connsiteY2" fmla="*/ 0 h 2569033"/>
              </a:gdLst>
              <a:ahLst/>
              <a:cxnLst>
                <a:cxn ang="0">
                  <a:pos x="connsiteX0" y="connsiteY0"/>
                </a:cxn>
                <a:cxn ang="0">
                  <a:pos x="connsiteX1" y="connsiteY1"/>
                </a:cxn>
                <a:cxn ang="0">
                  <a:pos x="connsiteX2" y="connsiteY2"/>
                </a:cxn>
              </a:cxnLst>
              <a:rect l="l" t="t" r="r" b="b"/>
              <a:pathLst>
                <a:path w="1490040" h="2569033">
                  <a:moveTo>
                    <a:pt x="0" y="2569033"/>
                  </a:moveTo>
                  <a:lnTo>
                    <a:pt x="1490040" y="2569033"/>
                  </a:lnTo>
                  <a:lnTo>
                    <a:pt x="149004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p:custDataLst>
                <p:tags r:id="rId16"/>
              </p:custDataLst>
            </p:nvPr>
          </p:nvSpPr>
          <p:spPr>
            <a:xfrm flipV="1">
              <a:off x="11592200" y="4523679"/>
              <a:ext cx="596274" cy="1028058"/>
            </a:xfrm>
            <a:custGeom>
              <a:avLst/>
              <a:gdLst>
                <a:gd name="connsiteX0" fmla="*/ 0 w 596274"/>
                <a:gd name="connsiteY0" fmla="*/ 1028058 h 1028058"/>
                <a:gd name="connsiteX1" fmla="*/ 596274 w 596274"/>
                <a:gd name="connsiteY1" fmla="*/ 1028058 h 1028058"/>
                <a:gd name="connsiteX2" fmla="*/ 596274 w 596274"/>
                <a:gd name="connsiteY2" fmla="*/ 0 h 1028058"/>
              </a:gdLst>
              <a:ahLst/>
              <a:cxnLst>
                <a:cxn ang="0">
                  <a:pos x="connsiteX0" y="connsiteY0"/>
                </a:cxn>
                <a:cxn ang="0">
                  <a:pos x="connsiteX1" y="connsiteY1"/>
                </a:cxn>
                <a:cxn ang="0">
                  <a:pos x="connsiteX2" y="connsiteY2"/>
                </a:cxn>
              </a:cxnLst>
              <a:rect l="l" t="t" r="r" b="b"/>
              <a:pathLst>
                <a:path w="596274" h="1028058">
                  <a:moveTo>
                    <a:pt x="0" y="1028058"/>
                  </a:moveTo>
                  <a:lnTo>
                    <a:pt x="596274" y="1028058"/>
                  </a:lnTo>
                  <a:lnTo>
                    <a:pt x="596274"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custDataLst>
              <p:tags r:id="rId17"/>
            </p:custDataLst>
          </p:nvPr>
        </p:nvGrpSpPr>
        <p:grpSpPr>
          <a:xfrm rot="17988903" flipH="1">
            <a:off x="10455379" y="5637329"/>
            <a:ext cx="1220635" cy="2110408"/>
            <a:chOff x="7910446" y="2835763"/>
            <a:chExt cx="1992698" cy="3445263"/>
          </a:xfrm>
        </p:grpSpPr>
        <p:sp>
          <p:nvSpPr>
            <p:cNvPr id="28" name="等腰三角形 27"/>
            <p:cNvSpPr/>
            <p:nvPr>
              <p:custDataLst>
                <p:tags r:id="rId18"/>
              </p:custDataLst>
            </p:nvPr>
          </p:nvSpPr>
          <p:spPr>
            <a:xfrm flipV="1">
              <a:off x="7913280" y="5690476"/>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29" name="等腰三角形 28"/>
            <p:cNvSpPr/>
            <p:nvPr>
              <p:custDataLst>
                <p:tags r:id="rId19"/>
              </p:custDataLst>
            </p:nvPr>
          </p:nvSpPr>
          <p:spPr>
            <a:xfrm>
              <a:off x="7910446" y="5100248"/>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custDataLst>
                <p:tags r:id="rId20"/>
              </p:custDataLst>
            </p:nvPr>
          </p:nvSpPr>
          <p:spPr>
            <a:xfrm flipV="1">
              <a:off x="8241676" y="5116113"/>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31" name="等腰三角形 30"/>
            <p:cNvSpPr/>
            <p:nvPr>
              <p:custDataLst>
                <p:tags r:id="rId21"/>
              </p:custDataLst>
            </p:nvPr>
          </p:nvSpPr>
          <p:spPr>
            <a:xfrm>
              <a:off x="8244057" y="4527082"/>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p:cNvSpPr/>
            <p:nvPr>
              <p:custDataLst>
                <p:tags r:id="rId22"/>
              </p:custDataLst>
            </p:nvPr>
          </p:nvSpPr>
          <p:spPr>
            <a:xfrm flipV="1">
              <a:off x="8578694" y="452982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custDataLst>
                <p:tags r:id="rId23"/>
              </p:custDataLst>
            </p:nvPr>
          </p:nvSpPr>
          <p:spPr>
            <a:xfrm>
              <a:off x="8586998" y="3941353"/>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custDataLst>
                <p:tags r:id="rId24"/>
              </p:custDataLst>
            </p:nvPr>
          </p:nvSpPr>
          <p:spPr>
            <a:xfrm rot="21489694" flipV="1">
              <a:off x="8620826" y="3436556"/>
              <a:ext cx="1272515" cy="109699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35" name="等腰三角形 34"/>
            <p:cNvSpPr/>
            <p:nvPr>
              <p:custDataLst>
                <p:tags r:id="rId25"/>
              </p:custDataLst>
            </p:nvPr>
          </p:nvSpPr>
          <p:spPr>
            <a:xfrm>
              <a:off x="9218105" y="2835763"/>
              <a:ext cx="685039" cy="59054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custDataLst>
              <p:tags r:id="rId26"/>
            </p:custDataLst>
          </p:nvPr>
        </p:nvSpPr>
        <p:spPr>
          <a:xfrm>
            <a:off x="623888" y="406800"/>
            <a:ext cx="10944225" cy="863601"/>
          </a:xfrm>
        </p:spPr>
        <p:txBody>
          <a:bodyPr>
            <a:normAutofit/>
          </a:bodyPr>
          <a:lstStyle>
            <a:lvl1pPr>
              <a:defRPr sz="2800">
                <a:solidFill>
                  <a:schemeClr val="bg1"/>
                </a:solidFill>
              </a:defRPr>
            </a:lvl1pPr>
          </a:lstStyle>
          <a:p>
            <a:r>
              <a:rPr lang="zh-CN" altLang="en-US" dirty="0"/>
              <a:t>单击此处编辑母版标题样式</a:t>
            </a:r>
            <a:endParaRPr lang="zh-CN" altLang="en-US" dirty="0"/>
          </a:p>
        </p:txBody>
      </p:sp>
      <p:sp>
        <p:nvSpPr>
          <p:cNvPr id="3" name="内容占位符 2"/>
          <p:cNvSpPr>
            <a:spLocks noGrp="1"/>
          </p:cNvSpPr>
          <p:nvPr>
            <p:ph idx="1"/>
            <p:custDataLst>
              <p:tags r:id="rId27"/>
            </p:custDataLst>
          </p:nvPr>
        </p:nvSpPr>
        <p:spPr>
          <a:xfrm>
            <a:off x="623888" y="1412875"/>
            <a:ext cx="10944224" cy="489585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28"/>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29"/>
            </p:custDataLst>
          </p:nvPr>
        </p:nvSpPr>
        <p:spPr/>
        <p:txBody>
          <a:bodyPr/>
          <a:lstStyle/>
          <a:p>
            <a:endParaRPr lang="zh-CN" altLang="en-US"/>
          </a:p>
        </p:txBody>
      </p:sp>
      <p:sp>
        <p:nvSpPr>
          <p:cNvPr id="6" name="灯片编号占位符 5"/>
          <p:cNvSpPr>
            <a:spLocks noGrp="1"/>
          </p:cNvSpPr>
          <p:nvPr>
            <p:ph type="sldNum" sz="quarter" idx="12"/>
            <p:custDataLst>
              <p:tags r:id="rId30"/>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矩形 6"/>
          <p:cNvSpPr/>
          <p:nvPr>
            <p:custDataLst>
              <p:tags r:id="rId3"/>
            </p:custDataLst>
          </p:nvPr>
        </p:nvSpPr>
        <p:spPr>
          <a:xfrm>
            <a:off x="-8288" y="-12428"/>
            <a:ext cx="12200288" cy="6870428"/>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dirty="0"/>
          </a:p>
        </p:txBody>
      </p:sp>
      <p:grpSp>
        <p:nvGrpSpPr>
          <p:cNvPr id="14" name="组合 13"/>
          <p:cNvGrpSpPr/>
          <p:nvPr>
            <p:custDataLst>
              <p:tags r:id="rId4"/>
            </p:custDataLst>
          </p:nvPr>
        </p:nvGrpSpPr>
        <p:grpSpPr>
          <a:xfrm>
            <a:off x="1611262" y="1759138"/>
            <a:ext cx="3148184" cy="2732374"/>
            <a:chOff x="6477053" y="517461"/>
            <a:chExt cx="3148184" cy="2732374"/>
          </a:xfrm>
        </p:grpSpPr>
        <p:sp>
          <p:nvSpPr>
            <p:cNvPr id="8" name="等腰三角形 7"/>
            <p:cNvSpPr/>
            <p:nvPr>
              <p:custDataLst>
                <p:tags r:id="rId5"/>
              </p:custDataLst>
            </p:nvPr>
          </p:nvSpPr>
          <p:spPr>
            <a:xfrm>
              <a:off x="6477053" y="1879264"/>
              <a:ext cx="1579691" cy="13618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custDataLst>
                <p:tags r:id="rId6"/>
              </p:custDataLst>
            </p:nvPr>
          </p:nvSpPr>
          <p:spPr>
            <a:xfrm flipV="1">
              <a:off x="7255701" y="1879264"/>
              <a:ext cx="1579691" cy="1361803"/>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custDataLst>
                <p:tags r:id="rId7"/>
              </p:custDataLst>
            </p:nvPr>
          </p:nvSpPr>
          <p:spPr>
            <a:xfrm>
              <a:off x="7260869" y="517461"/>
              <a:ext cx="1579691" cy="13618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custDataLst>
                <p:tags r:id="rId8"/>
              </p:custDataLst>
            </p:nvPr>
          </p:nvSpPr>
          <p:spPr>
            <a:xfrm>
              <a:off x="8045546" y="1888032"/>
              <a:ext cx="1579691" cy="1361803"/>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 name="标题 1"/>
          <p:cNvSpPr>
            <a:spLocks noGrp="1"/>
          </p:cNvSpPr>
          <p:nvPr>
            <p:ph type="title" hasCustomPrompt="1"/>
            <p:custDataLst>
              <p:tags r:id="rId9"/>
            </p:custDataLst>
          </p:nvPr>
        </p:nvSpPr>
        <p:spPr>
          <a:xfrm>
            <a:off x="4879384" y="2840028"/>
            <a:ext cx="5126760" cy="863174"/>
          </a:xfrm>
        </p:spPr>
        <p:txBody>
          <a:bodyPr anchor="b">
            <a:normAutofit/>
          </a:bodyPr>
          <a:lstStyle>
            <a:lvl1pPr>
              <a:defRPr sz="3600">
                <a:solidFill>
                  <a:schemeClr val="bg1"/>
                </a:solidFill>
              </a:defRPr>
            </a:lvl1pPr>
          </a:lstStyle>
          <a:p>
            <a:r>
              <a:rPr lang="zh-CN" altLang="en-US" dirty="0"/>
              <a:t>单击此处编辑标题</a:t>
            </a:r>
            <a:endParaRPr lang="zh-CN" altLang="en-US" dirty="0"/>
          </a:p>
        </p:txBody>
      </p:sp>
      <p:sp>
        <p:nvSpPr>
          <p:cNvPr id="3" name="文本占位符 2"/>
          <p:cNvSpPr>
            <a:spLocks noGrp="1"/>
          </p:cNvSpPr>
          <p:nvPr>
            <p:ph type="body" idx="1"/>
            <p:custDataLst>
              <p:tags r:id="rId10"/>
            </p:custDataLst>
          </p:nvPr>
        </p:nvSpPr>
        <p:spPr>
          <a:xfrm>
            <a:off x="4879384" y="3798765"/>
            <a:ext cx="5126759" cy="692748"/>
          </a:xfrm>
        </p:spPr>
        <p:txBody>
          <a:bodyPr>
            <a:normAutofit/>
          </a:bodyPr>
          <a:lstStyle>
            <a:lvl1pPr marL="0" indent="0">
              <a:buNone/>
              <a:defRPr sz="20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2"/>
            </p:custDataLst>
          </p:nvPr>
        </p:nvSpPr>
        <p:spPr/>
        <p:txBody>
          <a:bodyPr/>
          <a:lstStyle/>
          <a:p>
            <a:endParaRPr lang="zh-CN" altLang="en-US"/>
          </a:p>
        </p:txBody>
      </p:sp>
      <p:sp>
        <p:nvSpPr>
          <p:cNvPr id="6" name="灯片编号占位符 5"/>
          <p:cNvSpPr>
            <a:spLocks noGrp="1"/>
          </p:cNvSpPr>
          <p:nvPr>
            <p:ph type="sldNum" sz="quarter" idx="12"/>
            <p:custDataLst>
              <p:tags r:id="rId13"/>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Autofit/>
          </a:bodyPr>
          <a:lstStyle>
            <a:lvl1pPr>
              <a:defRPr sz="1600">
                <a:latin typeface="微软雅黑" panose="020B0503020204020204" charset="-122"/>
                <a:ea typeface="微软雅黑" panose="020B0503020204020204" charset="-122"/>
              </a:defRPr>
            </a:lvl1pPr>
            <a:lvl2pPr>
              <a:defRPr sz="1600">
                <a:latin typeface="微软雅黑" panose="020B0503020204020204" charset="-122"/>
                <a:ea typeface="微软雅黑" panose="020B0503020204020204" charset="-122"/>
              </a:defRPr>
            </a:lvl2pPr>
            <a:lvl3pPr>
              <a:defRPr sz="1600">
                <a:latin typeface="微软雅黑" panose="020B0503020204020204" charset="-122"/>
                <a:ea typeface="微软雅黑" panose="020B0503020204020204" charset="-122"/>
              </a:defRPr>
            </a:lvl3pPr>
            <a:lvl4pPr>
              <a:defRPr sz="1600">
                <a:latin typeface="微软雅黑" panose="020B0503020204020204" charset="-122"/>
                <a:ea typeface="微软雅黑" panose="020B0503020204020204" charset="-122"/>
              </a:defRPr>
            </a:lvl4pPr>
            <a:lvl5pPr>
              <a:defRPr sz="160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p>
            <a:r>
              <a:rPr lang="zh-CN" altLang="en-US" dirty="0"/>
              <a:t>单击此处编辑母版标题样式</a:t>
            </a:r>
            <a:endParaRPr lang="zh-CN" altLang="en-US" dirty="0"/>
          </a:p>
        </p:txBody>
      </p:sp>
      <p:sp>
        <p:nvSpPr>
          <p:cNvPr id="3" name="内容占位符 2"/>
          <p:cNvSpPr>
            <a:spLocks noGrp="1"/>
          </p:cNvSpPr>
          <p:nvPr>
            <p:ph idx="1"/>
            <p:custDataLst>
              <p:tags r:id="rId3"/>
            </p:custDataLst>
          </p:nvPr>
        </p:nvSpPr>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latin typeface="微软雅黑" panose="020B0503020204020204" charset="-122"/>
                <a:ea typeface="微软雅黑" panose="020B0503020204020204" charset="-122"/>
              </a:defRPr>
            </a:lvl1pPr>
            <a:lvl2pPr indent="0" eaLnBrk="1" fontAlgn="auto" latinLnBrk="0" hangingPunct="1">
              <a:defRPr>
                <a:latin typeface="微软雅黑" panose="020B0503020204020204" charset="-122"/>
                <a:ea typeface="微软雅黑" panose="020B0503020204020204" charset="-122"/>
              </a:defRPr>
            </a:lvl2pPr>
            <a:lvl3pPr indent="0" eaLnBrk="1" fontAlgn="auto" latinLnBrk="0" hangingPunct="1">
              <a:defRPr>
                <a:latin typeface="微软雅黑" panose="020B0503020204020204" charset="-122"/>
                <a:ea typeface="微软雅黑" panose="020B0503020204020204" charset="-122"/>
              </a:defRPr>
            </a:lvl3pPr>
            <a:lvl4pPr indent="0" eaLnBrk="1" fontAlgn="auto" latinLnBrk="0" hangingPunct="1">
              <a:defRPr>
                <a:latin typeface="微软雅黑" panose="020B0503020204020204" charset="-122"/>
                <a:ea typeface="微软雅黑" panose="020B0503020204020204" charset="-122"/>
              </a:defRPr>
            </a:lvl4pPr>
            <a:lvl5pPr indent="0" eaLnBrk="1" fontAlgn="auto" latinLnBrk="0" hangingPunct="1">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latin typeface="微软雅黑" panose="020B0503020204020204" charset="-122"/>
                <a:ea typeface="微软雅黑" panose="020B0503020204020204" charset="-122"/>
              </a:defRPr>
            </a:lvl1pPr>
            <a:lvl2pPr>
              <a:defRPr>
                <a:latin typeface="微软雅黑" panose="020B0503020204020204" charset="-122"/>
                <a:ea typeface="微软雅黑" panose="020B0503020204020204" charset="-122"/>
              </a:defRPr>
            </a:lvl2pPr>
            <a:lvl3pPr>
              <a:defRPr>
                <a:latin typeface="微软雅黑" panose="020B0503020204020204" charset="-122"/>
                <a:ea typeface="微软雅黑" panose="020B0503020204020204" charset="-122"/>
              </a:defRPr>
            </a:lvl3pPr>
            <a:lvl4pPr>
              <a:defRPr>
                <a:latin typeface="微软雅黑" panose="020B0503020204020204" charset="-122"/>
                <a:ea typeface="微软雅黑" panose="020B0503020204020204" charset="-122"/>
              </a:defRPr>
            </a:lvl4pPr>
            <a:lvl5pPr>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矩形 5"/>
          <p:cNvSpPr/>
          <p:nvPr>
            <p:custDataLst>
              <p:tags r:id="rId3"/>
            </p:custDataLst>
          </p:nvPr>
        </p:nvSpPr>
        <p:spPr>
          <a:xfrm>
            <a:off x="-13275" y="-12428"/>
            <a:ext cx="12200288" cy="6870428"/>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dirty="0"/>
          </a:p>
        </p:txBody>
      </p:sp>
      <p:grpSp>
        <p:nvGrpSpPr>
          <p:cNvPr id="8" name="组合 7"/>
          <p:cNvGrpSpPr/>
          <p:nvPr>
            <p:custDataLst>
              <p:tags r:id="rId4"/>
            </p:custDataLst>
          </p:nvPr>
        </p:nvGrpSpPr>
        <p:grpSpPr>
          <a:xfrm flipH="1">
            <a:off x="0" y="-12427"/>
            <a:ext cx="6316647" cy="6870427"/>
            <a:chOff x="5880116" y="-12427"/>
            <a:chExt cx="6316647" cy="6870427"/>
          </a:xfrm>
        </p:grpSpPr>
        <p:sp>
          <p:nvSpPr>
            <p:cNvPr id="40" name="等腰三角形 39"/>
            <p:cNvSpPr/>
            <p:nvPr>
              <p:custDataLst>
                <p:tags r:id="rId5"/>
              </p:custDataLst>
            </p:nvPr>
          </p:nvSpPr>
          <p:spPr>
            <a:xfrm>
              <a:off x="5903686"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等腰三角形 72"/>
            <p:cNvSpPr/>
            <p:nvPr>
              <p:custDataLst>
                <p:tags r:id="rId6"/>
              </p:custDataLst>
            </p:nvPr>
          </p:nvSpPr>
          <p:spPr>
            <a:xfrm flipV="1">
              <a:off x="6246205" y="6267450"/>
              <a:ext cx="685038" cy="59055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等腰三角形 73"/>
            <p:cNvSpPr/>
            <p:nvPr>
              <p:custDataLst>
                <p:tags r:id="rId7"/>
              </p:custDataLst>
            </p:nvPr>
          </p:nvSpPr>
          <p:spPr>
            <a:xfrm>
              <a:off x="6583077" y="626745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等腰三角形 74"/>
            <p:cNvSpPr/>
            <p:nvPr>
              <p:custDataLst>
                <p:tags r:id="rId8"/>
              </p:custDataLst>
            </p:nvPr>
          </p:nvSpPr>
          <p:spPr>
            <a:xfrm flipV="1">
              <a:off x="5880116" y="4513457"/>
              <a:ext cx="2719668" cy="234454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custDataLst>
                <p:tags r:id="rId9"/>
              </p:custDataLst>
            </p:nvPr>
          </p:nvSpPr>
          <p:spPr>
            <a:xfrm>
              <a:off x="7238709" y="626745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custDataLst>
                <p:tags r:id="rId10"/>
              </p:custDataLst>
            </p:nvPr>
          </p:nvSpPr>
          <p:spPr>
            <a:xfrm flipV="1">
              <a:off x="7581228"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custDataLst>
                <p:tags r:id="rId11"/>
              </p:custDataLst>
            </p:nvPr>
          </p:nvSpPr>
          <p:spPr>
            <a:xfrm>
              <a:off x="7910480"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custDataLst>
                <p:tags r:id="rId12"/>
              </p:custDataLst>
            </p:nvPr>
          </p:nvSpPr>
          <p:spPr>
            <a:xfrm>
              <a:off x="7578182" y="567690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等腰三角形 79"/>
            <p:cNvSpPr/>
            <p:nvPr>
              <p:custDataLst>
                <p:tags r:id="rId13"/>
              </p:custDataLst>
            </p:nvPr>
          </p:nvSpPr>
          <p:spPr>
            <a:xfrm flipV="1">
              <a:off x="8248143"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等腰三角形 80"/>
            <p:cNvSpPr/>
            <p:nvPr>
              <p:custDataLst>
                <p:tags r:id="rId14"/>
              </p:custDataLst>
            </p:nvPr>
          </p:nvSpPr>
          <p:spPr>
            <a:xfrm>
              <a:off x="8588281" y="626745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等腰三角形 81"/>
            <p:cNvSpPr/>
            <p:nvPr>
              <p:custDataLst>
                <p:tags r:id="rId15"/>
              </p:custDataLst>
            </p:nvPr>
          </p:nvSpPr>
          <p:spPr>
            <a:xfrm>
              <a:off x="8255983" y="567690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等腰三角形 82"/>
            <p:cNvSpPr/>
            <p:nvPr>
              <p:custDataLst>
                <p:tags r:id="rId16"/>
              </p:custDataLst>
            </p:nvPr>
          </p:nvSpPr>
          <p:spPr>
            <a:xfrm flipV="1">
              <a:off x="8922233" y="6267450"/>
              <a:ext cx="685038" cy="59055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custDataLst>
                <p:tags r:id="rId17"/>
              </p:custDataLst>
            </p:nvPr>
          </p:nvSpPr>
          <p:spPr>
            <a:xfrm>
              <a:off x="9252846" y="626745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等腰三角形 84"/>
            <p:cNvSpPr/>
            <p:nvPr>
              <p:custDataLst>
                <p:tags r:id="rId18"/>
              </p:custDataLst>
            </p:nvPr>
          </p:nvSpPr>
          <p:spPr>
            <a:xfrm>
              <a:off x="8919187" y="567690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等腰三角形 85"/>
            <p:cNvSpPr/>
            <p:nvPr>
              <p:custDataLst>
                <p:tags r:id="rId19"/>
              </p:custDataLst>
            </p:nvPr>
          </p:nvSpPr>
          <p:spPr>
            <a:xfrm flipV="1">
              <a:off x="8587616" y="568452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等腰三角形 86"/>
            <p:cNvSpPr/>
            <p:nvPr>
              <p:custDataLst>
                <p:tags r:id="rId20"/>
              </p:custDataLst>
            </p:nvPr>
          </p:nvSpPr>
          <p:spPr>
            <a:xfrm>
              <a:off x="8583073" y="509397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等腰三角形 87"/>
            <p:cNvSpPr/>
            <p:nvPr>
              <p:custDataLst>
                <p:tags r:id="rId21"/>
              </p:custDataLst>
            </p:nvPr>
          </p:nvSpPr>
          <p:spPr>
            <a:xfrm flipV="1">
              <a:off x="7913280" y="5690476"/>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89" name="等腰三角形 88"/>
            <p:cNvSpPr/>
            <p:nvPr>
              <p:custDataLst>
                <p:tags r:id="rId22"/>
              </p:custDataLst>
            </p:nvPr>
          </p:nvSpPr>
          <p:spPr>
            <a:xfrm>
              <a:off x="7910446" y="5100248"/>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等腰三角形 89"/>
            <p:cNvSpPr/>
            <p:nvPr>
              <p:custDataLst>
                <p:tags r:id="rId23"/>
              </p:custDataLst>
            </p:nvPr>
          </p:nvSpPr>
          <p:spPr>
            <a:xfrm flipV="1">
              <a:off x="8241676" y="511611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91" name="等腰三角形 90"/>
            <p:cNvSpPr/>
            <p:nvPr>
              <p:custDataLst>
                <p:tags r:id="rId24"/>
              </p:custDataLst>
            </p:nvPr>
          </p:nvSpPr>
          <p:spPr>
            <a:xfrm>
              <a:off x="8244057" y="4527082"/>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等腰三角形 91"/>
            <p:cNvSpPr/>
            <p:nvPr>
              <p:custDataLst>
                <p:tags r:id="rId25"/>
              </p:custDataLst>
            </p:nvPr>
          </p:nvSpPr>
          <p:spPr>
            <a:xfrm flipV="1">
              <a:off x="8578694" y="452982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p:cNvSpPr/>
            <p:nvPr>
              <p:custDataLst>
                <p:tags r:id="rId26"/>
              </p:custDataLst>
            </p:nvPr>
          </p:nvSpPr>
          <p:spPr>
            <a:xfrm>
              <a:off x="7218860" y="-12427"/>
              <a:ext cx="4973140" cy="4533554"/>
            </a:xfrm>
            <a:custGeom>
              <a:avLst/>
              <a:gdLst>
                <a:gd name="connsiteX0" fmla="*/ 2629462 w 4973140"/>
                <a:gd name="connsiteY0" fmla="*/ 0 h 4533554"/>
                <a:gd name="connsiteX1" fmla="*/ 3492230 w 4973140"/>
                <a:gd name="connsiteY1" fmla="*/ 0 h 4533554"/>
                <a:gd name="connsiteX2" fmla="*/ 4973140 w 4973140"/>
                <a:gd name="connsiteY2" fmla="*/ 2553293 h 4533554"/>
                <a:gd name="connsiteX3" fmla="*/ 4973140 w 4973140"/>
                <a:gd name="connsiteY3" fmla="*/ 4533554 h 4533554"/>
                <a:gd name="connsiteX4" fmla="*/ 0 w 4973140"/>
                <a:gd name="connsiteY4" fmla="*/ 4533554 h 4533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3140" h="4533554">
                  <a:moveTo>
                    <a:pt x="2629462" y="0"/>
                  </a:moveTo>
                  <a:lnTo>
                    <a:pt x="3492230" y="0"/>
                  </a:lnTo>
                  <a:lnTo>
                    <a:pt x="4973140" y="2553293"/>
                  </a:lnTo>
                  <a:lnTo>
                    <a:pt x="4973140" y="4533554"/>
                  </a:lnTo>
                  <a:lnTo>
                    <a:pt x="0" y="453355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等腰三角形 93"/>
            <p:cNvSpPr/>
            <p:nvPr>
              <p:custDataLst>
                <p:tags r:id="rId27"/>
              </p:custDataLst>
            </p:nvPr>
          </p:nvSpPr>
          <p:spPr>
            <a:xfrm>
              <a:off x="8586998" y="394135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等腰三角形 94"/>
            <p:cNvSpPr/>
            <p:nvPr>
              <p:custDataLst>
                <p:tags r:id="rId28"/>
              </p:custDataLst>
            </p:nvPr>
          </p:nvSpPr>
          <p:spPr>
            <a:xfrm flipV="1">
              <a:off x="8620825" y="3436558"/>
              <a:ext cx="1272515" cy="109699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96" name="等腰三角形 95"/>
            <p:cNvSpPr/>
            <p:nvPr>
              <p:custDataLst>
                <p:tags r:id="rId29"/>
              </p:custDataLst>
            </p:nvPr>
          </p:nvSpPr>
          <p:spPr>
            <a:xfrm>
              <a:off x="9208302" y="2853084"/>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形状 96"/>
            <p:cNvSpPr/>
            <p:nvPr>
              <p:custDataLst>
                <p:tags r:id="rId30"/>
              </p:custDataLst>
            </p:nvPr>
          </p:nvSpPr>
          <p:spPr>
            <a:xfrm flipV="1">
              <a:off x="10706723" y="-12427"/>
              <a:ext cx="1490040" cy="2569033"/>
            </a:xfrm>
            <a:custGeom>
              <a:avLst/>
              <a:gdLst>
                <a:gd name="connsiteX0" fmla="*/ 0 w 1490040"/>
                <a:gd name="connsiteY0" fmla="*/ 2569033 h 2569033"/>
                <a:gd name="connsiteX1" fmla="*/ 1490040 w 1490040"/>
                <a:gd name="connsiteY1" fmla="*/ 2569033 h 2569033"/>
                <a:gd name="connsiteX2" fmla="*/ 1490040 w 1490040"/>
                <a:gd name="connsiteY2" fmla="*/ 0 h 2569033"/>
              </a:gdLst>
              <a:ahLst/>
              <a:cxnLst>
                <a:cxn ang="0">
                  <a:pos x="connsiteX0" y="connsiteY0"/>
                </a:cxn>
                <a:cxn ang="0">
                  <a:pos x="connsiteX1" y="connsiteY1"/>
                </a:cxn>
                <a:cxn ang="0">
                  <a:pos x="connsiteX2" y="connsiteY2"/>
                </a:cxn>
              </a:cxnLst>
              <a:rect l="l" t="t" r="r" b="b"/>
              <a:pathLst>
                <a:path w="1490040" h="2569033">
                  <a:moveTo>
                    <a:pt x="0" y="2569033"/>
                  </a:moveTo>
                  <a:lnTo>
                    <a:pt x="1490040" y="2569033"/>
                  </a:lnTo>
                  <a:lnTo>
                    <a:pt x="149004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任意多边形: 形状 97"/>
            <p:cNvSpPr/>
            <p:nvPr>
              <p:custDataLst>
                <p:tags r:id="rId31"/>
              </p:custDataLst>
            </p:nvPr>
          </p:nvSpPr>
          <p:spPr>
            <a:xfrm flipV="1">
              <a:off x="11592200" y="4523679"/>
              <a:ext cx="596274" cy="1028058"/>
            </a:xfrm>
            <a:custGeom>
              <a:avLst/>
              <a:gdLst>
                <a:gd name="connsiteX0" fmla="*/ 0 w 596274"/>
                <a:gd name="connsiteY0" fmla="*/ 1028058 h 1028058"/>
                <a:gd name="connsiteX1" fmla="*/ 596274 w 596274"/>
                <a:gd name="connsiteY1" fmla="*/ 1028058 h 1028058"/>
                <a:gd name="connsiteX2" fmla="*/ 596274 w 596274"/>
                <a:gd name="connsiteY2" fmla="*/ 0 h 1028058"/>
              </a:gdLst>
              <a:ahLst/>
              <a:cxnLst>
                <a:cxn ang="0">
                  <a:pos x="connsiteX0" y="connsiteY0"/>
                </a:cxn>
                <a:cxn ang="0">
                  <a:pos x="connsiteX1" y="connsiteY1"/>
                </a:cxn>
                <a:cxn ang="0">
                  <a:pos x="connsiteX2" y="connsiteY2"/>
                </a:cxn>
              </a:cxnLst>
              <a:rect l="l" t="t" r="r" b="b"/>
              <a:pathLst>
                <a:path w="596274" h="1028058">
                  <a:moveTo>
                    <a:pt x="0" y="1028058"/>
                  </a:moveTo>
                  <a:lnTo>
                    <a:pt x="596274" y="1028058"/>
                  </a:lnTo>
                  <a:lnTo>
                    <a:pt x="596274"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等腰三角形 98"/>
            <p:cNvSpPr/>
            <p:nvPr>
              <p:custDataLst>
                <p:tags r:id="rId32"/>
              </p:custDataLst>
            </p:nvPr>
          </p:nvSpPr>
          <p:spPr>
            <a:xfrm>
              <a:off x="11017611"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等腰三角形 99"/>
            <p:cNvSpPr/>
            <p:nvPr>
              <p:custDataLst>
                <p:tags r:id="rId33"/>
              </p:custDataLst>
            </p:nvPr>
          </p:nvSpPr>
          <p:spPr>
            <a:xfrm flipV="1">
              <a:off x="11355274"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任意多边形: 形状 100"/>
            <p:cNvSpPr/>
            <p:nvPr>
              <p:custDataLst>
                <p:tags r:id="rId34"/>
              </p:custDataLst>
            </p:nvPr>
          </p:nvSpPr>
          <p:spPr>
            <a:xfrm>
              <a:off x="11695412" y="6267450"/>
              <a:ext cx="493062" cy="590550"/>
            </a:xfrm>
            <a:custGeom>
              <a:avLst/>
              <a:gdLst>
                <a:gd name="connsiteX0" fmla="*/ 342519 w 493062"/>
                <a:gd name="connsiteY0" fmla="*/ 0 h 590550"/>
                <a:gd name="connsiteX1" fmla="*/ 493062 w 493062"/>
                <a:gd name="connsiteY1" fmla="*/ 259557 h 590550"/>
                <a:gd name="connsiteX2" fmla="*/ 493062 w 493062"/>
                <a:gd name="connsiteY2" fmla="*/ 590550 h 590550"/>
                <a:gd name="connsiteX3" fmla="*/ 0 w 493062"/>
                <a:gd name="connsiteY3" fmla="*/ 590550 h 590550"/>
              </a:gdLst>
              <a:ahLst/>
              <a:cxnLst>
                <a:cxn ang="0">
                  <a:pos x="connsiteX0" y="connsiteY0"/>
                </a:cxn>
                <a:cxn ang="0">
                  <a:pos x="connsiteX1" y="connsiteY1"/>
                </a:cxn>
                <a:cxn ang="0">
                  <a:pos x="connsiteX2" y="connsiteY2"/>
                </a:cxn>
                <a:cxn ang="0">
                  <a:pos x="connsiteX3" y="connsiteY3"/>
                </a:cxn>
              </a:cxnLst>
              <a:rect l="l" t="t" r="r" b="b"/>
              <a:pathLst>
                <a:path w="493062" h="590550">
                  <a:moveTo>
                    <a:pt x="342519" y="0"/>
                  </a:moveTo>
                  <a:lnTo>
                    <a:pt x="493062" y="259557"/>
                  </a:lnTo>
                  <a:lnTo>
                    <a:pt x="493062" y="590550"/>
                  </a:lnTo>
                  <a:lnTo>
                    <a:pt x="0" y="59055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等腰三角形 101"/>
            <p:cNvSpPr/>
            <p:nvPr>
              <p:custDataLst>
                <p:tags r:id="rId35"/>
              </p:custDataLst>
            </p:nvPr>
          </p:nvSpPr>
          <p:spPr>
            <a:xfrm>
              <a:off x="11352228" y="567690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3" name="组合 102"/>
            <p:cNvGrpSpPr/>
            <p:nvPr/>
          </p:nvGrpSpPr>
          <p:grpSpPr>
            <a:xfrm>
              <a:off x="10662730" y="276128"/>
              <a:ext cx="1063929" cy="351879"/>
              <a:chOff x="3021012" y="8350250"/>
              <a:chExt cx="5092701" cy="1684338"/>
            </a:xfrm>
            <a:solidFill>
              <a:schemeClr val="bg1">
                <a:lumMod val="95000"/>
                <a:alpha val="20000"/>
              </a:schemeClr>
            </a:solidFill>
          </p:grpSpPr>
          <p:sp>
            <p:nvSpPr>
              <p:cNvPr id="104" name="Rectangle 5"/>
              <p:cNvSpPr>
                <a:spLocks noChangeArrowheads="1"/>
              </p:cNvSpPr>
              <p:nvPr>
                <p:custDataLst>
                  <p:tags r:id="rId36"/>
                </p:custDataLst>
              </p:nvPr>
            </p:nvSpPr>
            <p:spPr bwMode="auto">
              <a:xfrm>
                <a:off x="5016500" y="8580438"/>
                <a:ext cx="295275" cy="1085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105" name="Freeform 6"/>
              <p:cNvSpPr>
                <a:spLocks noEditPoints="1"/>
              </p:cNvSpPr>
              <p:nvPr>
                <p:custDataLst>
                  <p:tags r:id="rId37"/>
                </p:custDataLst>
              </p:nvPr>
            </p:nvSpPr>
            <p:spPr bwMode="auto">
              <a:xfrm>
                <a:off x="5438775" y="8856663"/>
                <a:ext cx="831850" cy="823913"/>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106" name="Freeform 7"/>
              <p:cNvSpPr/>
              <p:nvPr>
                <p:custDataLst>
                  <p:tags r:id="rId38"/>
                </p:custDataLst>
              </p:nvPr>
            </p:nvSpPr>
            <p:spPr bwMode="auto">
              <a:xfrm>
                <a:off x="6350000" y="8856663"/>
                <a:ext cx="804863" cy="1177925"/>
              </a:xfrm>
              <a:custGeom>
                <a:avLst/>
                <a:gdLst>
                  <a:gd name="T0" fmla="*/ 217 w 375"/>
                  <a:gd name="T1" fmla="*/ 224 h 547"/>
                  <a:gd name="T2" fmla="*/ 217 w 375"/>
                  <a:gd name="T3" fmla="*/ 351 h 547"/>
                  <a:gd name="T4" fmla="*/ 160 w 375"/>
                  <a:gd name="T5" fmla="*/ 362 h 547"/>
                  <a:gd name="T6" fmla="*/ 47 w 375"/>
                  <a:gd name="T7" fmla="*/ 311 h 547"/>
                  <a:gd name="T8" fmla="*/ 0 w 375"/>
                  <a:gd name="T9" fmla="*/ 188 h 547"/>
                  <a:gd name="T10" fmla="*/ 56 w 375"/>
                  <a:gd name="T11" fmla="*/ 55 h 547"/>
                  <a:gd name="T12" fmla="*/ 193 w 375"/>
                  <a:gd name="T13" fmla="*/ 0 h 547"/>
                  <a:gd name="T14" fmla="*/ 276 w 375"/>
                  <a:gd name="T15" fmla="*/ 18 h 547"/>
                  <a:gd name="T16" fmla="*/ 338 w 375"/>
                  <a:gd name="T17" fmla="*/ 64 h 547"/>
                  <a:gd name="T18" fmla="*/ 375 w 375"/>
                  <a:gd name="T19" fmla="*/ 204 h 547"/>
                  <a:gd name="T20" fmla="*/ 375 w 375"/>
                  <a:gd name="T21" fmla="*/ 326 h 547"/>
                  <a:gd name="T22" fmla="*/ 319 w 375"/>
                  <a:gd name="T23" fmla="*/ 485 h 547"/>
                  <a:gd name="T24" fmla="*/ 174 w 375"/>
                  <a:gd name="T25" fmla="*/ 547 h 547"/>
                  <a:gd name="T26" fmla="*/ 105 w 375"/>
                  <a:gd name="T27" fmla="*/ 533 h 547"/>
                  <a:gd name="T28" fmla="*/ 105 w 375"/>
                  <a:gd name="T29" fmla="*/ 408 h 547"/>
                  <a:gd name="T30" fmla="*/ 159 w 375"/>
                  <a:gd name="T31" fmla="*/ 423 h 547"/>
                  <a:gd name="T32" fmla="*/ 217 w 375"/>
                  <a:gd name="T33" fmla="*/ 398 h 547"/>
                  <a:gd name="T34" fmla="*/ 237 w 375"/>
                  <a:gd name="T35" fmla="*/ 328 h 547"/>
                  <a:gd name="T36" fmla="*/ 237 w 375"/>
                  <a:gd name="T37" fmla="*/ 189 h 547"/>
                  <a:gd name="T38" fmla="*/ 190 w 375"/>
                  <a:gd name="T39" fmla="*/ 131 h 547"/>
                  <a:gd name="T40" fmla="*/ 155 w 375"/>
                  <a:gd name="T41" fmla="*/ 147 h 547"/>
                  <a:gd name="T42" fmla="*/ 140 w 375"/>
                  <a:gd name="T43" fmla="*/ 182 h 547"/>
                  <a:gd name="T44" fmla="*/ 155 w 375"/>
                  <a:gd name="T45" fmla="*/ 217 h 547"/>
                  <a:gd name="T46" fmla="*/ 190 w 375"/>
                  <a:gd name="T47" fmla="*/ 231 h 547"/>
                  <a:gd name="T48" fmla="*/ 217 w 375"/>
                  <a:gd name="T49" fmla="*/ 224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5" h="547">
                    <a:moveTo>
                      <a:pt x="217" y="224"/>
                    </a:moveTo>
                    <a:cubicBezTo>
                      <a:pt x="217" y="351"/>
                      <a:pt x="217" y="351"/>
                      <a:pt x="217" y="351"/>
                    </a:cubicBezTo>
                    <a:cubicBezTo>
                      <a:pt x="197" y="358"/>
                      <a:pt x="178" y="362"/>
                      <a:pt x="160" y="362"/>
                    </a:cubicBezTo>
                    <a:cubicBezTo>
                      <a:pt x="115" y="362"/>
                      <a:pt x="77" y="345"/>
                      <a:pt x="47" y="311"/>
                    </a:cubicBezTo>
                    <a:cubicBezTo>
                      <a:pt x="16" y="278"/>
                      <a:pt x="0" y="237"/>
                      <a:pt x="0" y="188"/>
                    </a:cubicBezTo>
                    <a:cubicBezTo>
                      <a:pt x="0" y="135"/>
                      <a:pt x="19" y="91"/>
                      <a:pt x="56" y="55"/>
                    </a:cubicBezTo>
                    <a:cubicBezTo>
                      <a:pt x="93" y="18"/>
                      <a:pt x="139" y="0"/>
                      <a:pt x="193" y="0"/>
                    </a:cubicBezTo>
                    <a:cubicBezTo>
                      <a:pt x="222" y="0"/>
                      <a:pt x="249" y="6"/>
                      <a:pt x="276" y="18"/>
                    </a:cubicBezTo>
                    <a:cubicBezTo>
                      <a:pt x="302" y="29"/>
                      <a:pt x="323" y="45"/>
                      <a:pt x="338" y="64"/>
                    </a:cubicBezTo>
                    <a:cubicBezTo>
                      <a:pt x="363" y="96"/>
                      <a:pt x="375" y="143"/>
                      <a:pt x="375" y="204"/>
                    </a:cubicBezTo>
                    <a:cubicBezTo>
                      <a:pt x="375" y="326"/>
                      <a:pt x="375" y="326"/>
                      <a:pt x="375" y="326"/>
                    </a:cubicBezTo>
                    <a:cubicBezTo>
                      <a:pt x="375" y="391"/>
                      <a:pt x="357" y="445"/>
                      <a:pt x="319" y="485"/>
                    </a:cubicBezTo>
                    <a:cubicBezTo>
                      <a:pt x="282" y="526"/>
                      <a:pt x="233" y="547"/>
                      <a:pt x="174" y="547"/>
                    </a:cubicBezTo>
                    <a:cubicBezTo>
                      <a:pt x="155" y="547"/>
                      <a:pt x="132" y="542"/>
                      <a:pt x="105" y="533"/>
                    </a:cubicBezTo>
                    <a:cubicBezTo>
                      <a:pt x="105" y="408"/>
                      <a:pt x="105" y="408"/>
                      <a:pt x="105" y="408"/>
                    </a:cubicBezTo>
                    <a:cubicBezTo>
                      <a:pt x="123" y="418"/>
                      <a:pt x="141" y="423"/>
                      <a:pt x="159" y="423"/>
                    </a:cubicBezTo>
                    <a:cubicBezTo>
                      <a:pt x="184" y="423"/>
                      <a:pt x="203" y="414"/>
                      <a:pt x="217" y="398"/>
                    </a:cubicBezTo>
                    <a:cubicBezTo>
                      <a:pt x="230" y="382"/>
                      <a:pt x="237" y="358"/>
                      <a:pt x="237" y="328"/>
                    </a:cubicBezTo>
                    <a:cubicBezTo>
                      <a:pt x="237" y="189"/>
                      <a:pt x="237" y="189"/>
                      <a:pt x="237" y="189"/>
                    </a:cubicBezTo>
                    <a:cubicBezTo>
                      <a:pt x="237" y="151"/>
                      <a:pt x="222" y="131"/>
                      <a:pt x="190" y="131"/>
                    </a:cubicBezTo>
                    <a:cubicBezTo>
                      <a:pt x="177" y="131"/>
                      <a:pt x="165" y="137"/>
                      <a:pt x="155" y="147"/>
                    </a:cubicBezTo>
                    <a:cubicBezTo>
                      <a:pt x="145" y="157"/>
                      <a:pt x="140" y="169"/>
                      <a:pt x="140" y="182"/>
                    </a:cubicBezTo>
                    <a:cubicBezTo>
                      <a:pt x="140" y="196"/>
                      <a:pt x="145" y="208"/>
                      <a:pt x="155" y="217"/>
                    </a:cubicBezTo>
                    <a:cubicBezTo>
                      <a:pt x="164" y="226"/>
                      <a:pt x="176" y="231"/>
                      <a:pt x="190" y="231"/>
                    </a:cubicBezTo>
                    <a:cubicBezTo>
                      <a:pt x="199" y="231"/>
                      <a:pt x="208" y="229"/>
                      <a:pt x="217" y="2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107" name="Freeform 8"/>
              <p:cNvSpPr>
                <a:spLocks noEditPoints="1"/>
              </p:cNvSpPr>
              <p:nvPr>
                <p:custDataLst>
                  <p:tags r:id="rId39"/>
                </p:custDataLst>
              </p:nvPr>
            </p:nvSpPr>
            <p:spPr bwMode="auto">
              <a:xfrm>
                <a:off x="7281863" y="8856663"/>
                <a:ext cx="831850" cy="823913"/>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108" name="Freeform 9"/>
              <p:cNvSpPr/>
              <p:nvPr>
                <p:custDataLst>
                  <p:tags r:id="rId40"/>
                </p:custDataLst>
              </p:nvPr>
            </p:nvSpPr>
            <p:spPr bwMode="auto">
              <a:xfrm>
                <a:off x="3630613" y="9069388"/>
                <a:ext cx="227013" cy="239713"/>
              </a:xfrm>
              <a:custGeom>
                <a:avLst/>
                <a:gdLst>
                  <a:gd name="T0" fmla="*/ 53 w 106"/>
                  <a:gd name="T1" fmla="*/ 0 h 111"/>
                  <a:gd name="T2" fmla="*/ 15 w 106"/>
                  <a:gd name="T3" fmla="*/ 16 h 111"/>
                  <a:gd name="T4" fmla="*/ 0 w 106"/>
                  <a:gd name="T5" fmla="*/ 55 h 111"/>
                  <a:gd name="T6" fmla="*/ 16 w 106"/>
                  <a:gd name="T7" fmla="*/ 94 h 111"/>
                  <a:gd name="T8" fmla="*/ 53 w 106"/>
                  <a:gd name="T9" fmla="*/ 111 h 111"/>
                  <a:gd name="T10" fmla="*/ 91 w 106"/>
                  <a:gd name="T11" fmla="*/ 94 h 111"/>
                  <a:gd name="T12" fmla="*/ 106 w 106"/>
                  <a:gd name="T13" fmla="*/ 55 h 111"/>
                  <a:gd name="T14" fmla="*/ 91 w 106"/>
                  <a:gd name="T15" fmla="*/ 16 h 111"/>
                  <a:gd name="T16" fmla="*/ 53 w 106"/>
                  <a:gd name="T17"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11">
                    <a:moveTo>
                      <a:pt x="53" y="0"/>
                    </a:moveTo>
                    <a:cubicBezTo>
                      <a:pt x="38" y="0"/>
                      <a:pt x="26" y="5"/>
                      <a:pt x="15" y="16"/>
                    </a:cubicBezTo>
                    <a:cubicBezTo>
                      <a:pt x="5" y="27"/>
                      <a:pt x="0" y="40"/>
                      <a:pt x="0" y="55"/>
                    </a:cubicBezTo>
                    <a:cubicBezTo>
                      <a:pt x="0" y="71"/>
                      <a:pt x="5" y="84"/>
                      <a:pt x="16" y="94"/>
                    </a:cubicBezTo>
                    <a:cubicBezTo>
                      <a:pt x="26" y="105"/>
                      <a:pt x="38" y="111"/>
                      <a:pt x="53" y="111"/>
                    </a:cubicBezTo>
                    <a:cubicBezTo>
                      <a:pt x="68" y="111"/>
                      <a:pt x="80" y="105"/>
                      <a:pt x="91" y="94"/>
                    </a:cubicBezTo>
                    <a:cubicBezTo>
                      <a:pt x="101" y="84"/>
                      <a:pt x="106" y="71"/>
                      <a:pt x="106" y="55"/>
                    </a:cubicBezTo>
                    <a:cubicBezTo>
                      <a:pt x="106" y="40"/>
                      <a:pt x="101" y="27"/>
                      <a:pt x="91" y="16"/>
                    </a:cubicBezTo>
                    <a:cubicBezTo>
                      <a:pt x="81" y="5"/>
                      <a:pt x="68" y="0"/>
                      <a:pt x="5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109" name="Freeform 10"/>
              <p:cNvSpPr>
                <a:spLocks noEditPoints="1"/>
              </p:cNvSpPr>
              <p:nvPr>
                <p:custDataLst>
                  <p:tags r:id="rId41"/>
                </p:custDataLst>
              </p:nvPr>
            </p:nvSpPr>
            <p:spPr bwMode="auto">
              <a:xfrm>
                <a:off x="3021012" y="8350250"/>
                <a:ext cx="1447800" cy="1677988"/>
              </a:xfrm>
              <a:custGeom>
                <a:avLst/>
                <a:gdLst>
                  <a:gd name="T0" fmla="*/ 337 w 674"/>
                  <a:gd name="T1" fmla="*/ 0 h 779"/>
                  <a:gd name="T2" fmla="*/ 0 w 674"/>
                  <a:gd name="T3" fmla="*/ 195 h 779"/>
                  <a:gd name="T4" fmla="*/ 0 w 674"/>
                  <a:gd name="T5" fmla="*/ 584 h 779"/>
                  <a:gd name="T6" fmla="*/ 337 w 674"/>
                  <a:gd name="T7" fmla="*/ 779 h 779"/>
                  <a:gd name="T8" fmla="*/ 674 w 674"/>
                  <a:gd name="T9" fmla="*/ 584 h 779"/>
                  <a:gd name="T10" fmla="*/ 674 w 674"/>
                  <a:gd name="T11" fmla="*/ 195 h 779"/>
                  <a:gd name="T12" fmla="*/ 337 w 674"/>
                  <a:gd name="T13" fmla="*/ 0 h 779"/>
                  <a:gd name="T14" fmla="*/ 474 w 674"/>
                  <a:gd name="T15" fmla="*/ 525 h 779"/>
                  <a:gd name="T16" fmla="*/ 337 w 674"/>
                  <a:gd name="T17" fmla="*/ 581 h 779"/>
                  <a:gd name="T18" fmla="*/ 200 w 674"/>
                  <a:gd name="T19" fmla="*/ 525 h 779"/>
                  <a:gd name="T20" fmla="*/ 144 w 674"/>
                  <a:gd name="T21" fmla="*/ 389 h 779"/>
                  <a:gd name="T22" fmla="*/ 200 w 674"/>
                  <a:gd name="T23" fmla="*/ 253 h 779"/>
                  <a:gd name="T24" fmla="*/ 341 w 674"/>
                  <a:gd name="T25" fmla="*/ 198 h 779"/>
                  <a:gd name="T26" fmla="*/ 475 w 674"/>
                  <a:gd name="T27" fmla="*/ 254 h 779"/>
                  <a:gd name="T28" fmla="*/ 531 w 674"/>
                  <a:gd name="T29" fmla="*/ 389 h 779"/>
                  <a:gd name="T30" fmla="*/ 474 w 674"/>
                  <a:gd name="T31" fmla="*/ 525 h 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4" h="779">
                    <a:moveTo>
                      <a:pt x="337" y="0"/>
                    </a:moveTo>
                    <a:cubicBezTo>
                      <a:pt x="0" y="195"/>
                      <a:pt x="0" y="195"/>
                      <a:pt x="0" y="195"/>
                    </a:cubicBezTo>
                    <a:cubicBezTo>
                      <a:pt x="0" y="584"/>
                      <a:pt x="0" y="584"/>
                      <a:pt x="0" y="584"/>
                    </a:cubicBezTo>
                    <a:cubicBezTo>
                      <a:pt x="337" y="779"/>
                      <a:pt x="337" y="779"/>
                      <a:pt x="337" y="779"/>
                    </a:cubicBezTo>
                    <a:cubicBezTo>
                      <a:pt x="674" y="584"/>
                      <a:pt x="674" y="584"/>
                      <a:pt x="674" y="584"/>
                    </a:cubicBezTo>
                    <a:cubicBezTo>
                      <a:pt x="674" y="195"/>
                      <a:pt x="674" y="195"/>
                      <a:pt x="674" y="195"/>
                    </a:cubicBezTo>
                    <a:lnTo>
                      <a:pt x="337" y="0"/>
                    </a:lnTo>
                    <a:close/>
                    <a:moveTo>
                      <a:pt x="474" y="525"/>
                    </a:moveTo>
                    <a:cubicBezTo>
                      <a:pt x="436" y="562"/>
                      <a:pt x="391" y="581"/>
                      <a:pt x="337" y="581"/>
                    </a:cubicBezTo>
                    <a:cubicBezTo>
                      <a:pt x="284" y="581"/>
                      <a:pt x="238" y="562"/>
                      <a:pt x="200" y="525"/>
                    </a:cubicBezTo>
                    <a:cubicBezTo>
                      <a:pt x="163" y="487"/>
                      <a:pt x="144" y="442"/>
                      <a:pt x="144" y="389"/>
                    </a:cubicBezTo>
                    <a:cubicBezTo>
                      <a:pt x="144" y="335"/>
                      <a:pt x="163" y="290"/>
                      <a:pt x="200" y="253"/>
                    </a:cubicBezTo>
                    <a:cubicBezTo>
                      <a:pt x="238" y="216"/>
                      <a:pt x="285" y="198"/>
                      <a:pt x="341" y="198"/>
                    </a:cubicBezTo>
                    <a:cubicBezTo>
                      <a:pt x="393" y="198"/>
                      <a:pt x="438" y="216"/>
                      <a:pt x="475" y="254"/>
                    </a:cubicBezTo>
                    <a:cubicBezTo>
                      <a:pt x="512" y="292"/>
                      <a:pt x="531" y="336"/>
                      <a:pt x="531" y="389"/>
                    </a:cubicBezTo>
                    <a:cubicBezTo>
                      <a:pt x="531" y="442"/>
                      <a:pt x="512" y="487"/>
                      <a:pt x="474" y="5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grpSp>
      </p:grpSp>
      <p:sp>
        <p:nvSpPr>
          <p:cNvPr id="2" name="标题 1"/>
          <p:cNvSpPr>
            <a:spLocks noGrp="1"/>
          </p:cNvSpPr>
          <p:nvPr>
            <p:ph type="title" hasCustomPrompt="1"/>
            <p:custDataLst>
              <p:tags r:id="rId42"/>
            </p:custDataLst>
          </p:nvPr>
        </p:nvSpPr>
        <p:spPr>
          <a:xfrm>
            <a:off x="6479694" y="3107670"/>
            <a:ext cx="5616118" cy="2016125"/>
          </a:xfrm>
        </p:spPr>
        <p:txBody>
          <a:bodyPr anchor="ctr">
            <a:normAutofit/>
          </a:bodyPr>
          <a:lstStyle>
            <a:lvl1pPr algn="ctr">
              <a:defRPr sz="8000" spc="600">
                <a:solidFill>
                  <a:schemeClr val="bg1"/>
                </a:solidFill>
              </a:defRPr>
            </a:lvl1pPr>
          </a:lstStyle>
          <a:p>
            <a:r>
              <a:rPr lang="zh-CN" altLang="en-US" dirty="0"/>
              <a:t>编辑标题</a:t>
            </a:r>
            <a:endParaRPr lang="zh-CN" altLang="en-US" dirty="0"/>
          </a:p>
        </p:txBody>
      </p:sp>
      <p:sp>
        <p:nvSpPr>
          <p:cNvPr id="3" name="日期占位符 2"/>
          <p:cNvSpPr>
            <a:spLocks noGrp="1"/>
          </p:cNvSpPr>
          <p:nvPr>
            <p:ph type="dt" sz="half" idx="10"/>
            <p:custDataLst>
              <p:tags r:id="rId4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4"/>
            </p:custDataLst>
          </p:nvPr>
        </p:nvSpPr>
        <p:spPr/>
        <p:txBody>
          <a:bodyPr/>
          <a:lstStyle/>
          <a:p>
            <a:endParaRPr lang="zh-CN" altLang="en-US"/>
          </a:p>
        </p:txBody>
      </p:sp>
      <p:sp>
        <p:nvSpPr>
          <p:cNvPr id="5" name="灯片编号占位符 4"/>
          <p:cNvSpPr>
            <a:spLocks noGrp="1"/>
          </p:cNvSpPr>
          <p:nvPr>
            <p:ph type="sldNum" sz="quarter" idx="12"/>
            <p:custDataLst>
              <p:tags r:id="rId4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1" name="矩形 40"/>
          <p:cNvSpPr/>
          <p:nvPr>
            <p:custDataLst>
              <p:tags r:id="rId3"/>
            </p:custDataLst>
          </p:nvPr>
        </p:nvSpPr>
        <p:spPr>
          <a:xfrm>
            <a:off x="-8289" y="-12428"/>
            <a:ext cx="12205051" cy="6870428"/>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dirty="0"/>
          </a:p>
        </p:txBody>
      </p:sp>
      <p:sp>
        <p:nvSpPr>
          <p:cNvPr id="42" name="矩形 41"/>
          <p:cNvSpPr/>
          <p:nvPr>
            <p:custDataLst>
              <p:tags r:id="rId4"/>
            </p:custDataLst>
          </p:nvPr>
        </p:nvSpPr>
        <p:spPr>
          <a:xfrm>
            <a:off x="938001" y="4630111"/>
            <a:ext cx="2304289" cy="582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000">
              <a:solidFill>
                <a:srgbClr val="1BA3D7"/>
              </a:solidFill>
            </a:endParaRPr>
          </a:p>
        </p:txBody>
      </p:sp>
      <p:grpSp>
        <p:nvGrpSpPr>
          <p:cNvPr id="43" name="组合 42"/>
          <p:cNvGrpSpPr/>
          <p:nvPr>
            <p:custDataLst>
              <p:tags r:id="rId5"/>
            </p:custDataLst>
          </p:nvPr>
        </p:nvGrpSpPr>
        <p:grpSpPr>
          <a:xfrm>
            <a:off x="860810" y="1177559"/>
            <a:ext cx="316282" cy="316282"/>
            <a:chOff x="860810" y="1165367"/>
            <a:chExt cx="316282" cy="316282"/>
          </a:xfrm>
        </p:grpSpPr>
        <p:cxnSp>
          <p:nvCxnSpPr>
            <p:cNvPr id="44" name="直接连接符 43"/>
            <p:cNvCxnSpPr/>
            <p:nvPr>
              <p:custDataLst>
                <p:tags r:id="rId6"/>
              </p:custDataLst>
            </p:nvPr>
          </p:nvCxnSpPr>
          <p:spPr>
            <a:xfrm flipH="1">
              <a:off x="860810" y="1323508"/>
              <a:ext cx="316282"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7"/>
              </p:custDataLst>
            </p:nvPr>
          </p:nvCxnSpPr>
          <p:spPr>
            <a:xfrm rot="5400000" flipH="1">
              <a:off x="860810" y="1323508"/>
              <a:ext cx="316282"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文本占位符 4"/>
          <p:cNvSpPr>
            <a:spLocks noGrp="1"/>
          </p:cNvSpPr>
          <p:nvPr>
            <p:ph type="body" sz="quarter" idx="13" hasCustomPrompt="1"/>
            <p:custDataLst>
              <p:tags r:id="rId8"/>
            </p:custDataLst>
          </p:nvPr>
        </p:nvSpPr>
        <p:spPr>
          <a:xfrm>
            <a:off x="928884" y="5285264"/>
            <a:ext cx="2313406" cy="583200"/>
          </a:xfrm>
        </p:spPr>
        <p:txBody>
          <a:bodyPr>
            <a:normAutofit/>
          </a:bodyPr>
          <a:lstStyle>
            <a:lvl1pPr marL="0" indent="0">
              <a:buNone/>
              <a:defRPr sz="2400">
                <a:solidFill>
                  <a:schemeClr val="bg1"/>
                </a:solidFill>
              </a:defRPr>
            </a:lvl1pPr>
          </a:lstStyle>
          <a:p>
            <a:pPr lvl="0"/>
            <a:r>
              <a:rPr lang="zh-CN" altLang="en-US" dirty="0"/>
              <a:t>编辑文本</a:t>
            </a:r>
            <a:endParaRPr lang="zh-CN" altLang="en-US" dirty="0"/>
          </a:p>
        </p:txBody>
      </p:sp>
      <p:sp>
        <p:nvSpPr>
          <p:cNvPr id="46" name="等腰三角形 45"/>
          <p:cNvSpPr/>
          <p:nvPr>
            <p:custDataLst>
              <p:tags r:id="rId9"/>
            </p:custDataLst>
          </p:nvPr>
        </p:nvSpPr>
        <p:spPr>
          <a:xfrm>
            <a:off x="5903686"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等腰三角形 46"/>
          <p:cNvSpPr/>
          <p:nvPr>
            <p:custDataLst>
              <p:tags r:id="rId10"/>
            </p:custDataLst>
          </p:nvPr>
        </p:nvSpPr>
        <p:spPr>
          <a:xfrm flipV="1">
            <a:off x="6246205" y="6267450"/>
            <a:ext cx="685038" cy="59055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等腰三角形 47"/>
          <p:cNvSpPr/>
          <p:nvPr>
            <p:custDataLst>
              <p:tags r:id="rId11"/>
            </p:custDataLst>
          </p:nvPr>
        </p:nvSpPr>
        <p:spPr>
          <a:xfrm>
            <a:off x="6583077" y="626745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等腰三角形 48"/>
          <p:cNvSpPr/>
          <p:nvPr>
            <p:custDataLst>
              <p:tags r:id="rId12"/>
            </p:custDataLst>
          </p:nvPr>
        </p:nvSpPr>
        <p:spPr>
          <a:xfrm flipV="1">
            <a:off x="5880116" y="4513457"/>
            <a:ext cx="2719668" cy="234454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等腰三角形 49"/>
          <p:cNvSpPr/>
          <p:nvPr>
            <p:custDataLst>
              <p:tags r:id="rId13"/>
            </p:custDataLst>
          </p:nvPr>
        </p:nvSpPr>
        <p:spPr>
          <a:xfrm>
            <a:off x="7238709" y="626745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等腰三角形 50"/>
          <p:cNvSpPr/>
          <p:nvPr>
            <p:custDataLst>
              <p:tags r:id="rId14"/>
            </p:custDataLst>
          </p:nvPr>
        </p:nvSpPr>
        <p:spPr>
          <a:xfrm flipV="1">
            <a:off x="7581228"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等腰三角形 51"/>
          <p:cNvSpPr/>
          <p:nvPr>
            <p:custDataLst>
              <p:tags r:id="rId15"/>
            </p:custDataLst>
          </p:nvPr>
        </p:nvSpPr>
        <p:spPr>
          <a:xfrm>
            <a:off x="7910480"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等腰三角形 52"/>
          <p:cNvSpPr/>
          <p:nvPr>
            <p:custDataLst>
              <p:tags r:id="rId16"/>
            </p:custDataLst>
          </p:nvPr>
        </p:nvSpPr>
        <p:spPr>
          <a:xfrm>
            <a:off x="7578182" y="567690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等腰三角形 53"/>
          <p:cNvSpPr/>
          <p:nvPr>
            <p:custDataLst>
              <p:tags r:id="rId17"/>
            </p:custDataLst>
          </p:nvPr>
        </p:nvSpPr>
        <p:spPr>
          <a:xfrm flipV="1">
            <a:off x="8248143"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等腰三角形 54"/>
          <p:cNvSpPr/>
          <p:nvPr>
            <p:custDataLst>
              <p:tags r:id="rId18"/>
            </p:custDataLst>
          </p:nvPr>
        </p:nvSpPr>
        <p:spPr>
          <a:xfrm>
            <a:off x="8588281" y="626745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等腰三角形 55"/>
          <p:cNvSpPr/>
          <p:nvPr>
            <p:custDataLst>
              <p:tags r:id="rId19"/>
            </p:custDataLst>
          </p:nvPr>
        </p:nvSpPr>
        <p:spPr>
          <a:xfrm>
            <a:off x="8255983" y="567690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等腰三角形 56"/>
          <p:cNvSpPr/>
          <p:nvPr>
            <p:custDataLst>
              <p:tags r:id="rId20"/>
            </p:custDataLst>
          </p:nvPr>
        </p:nvSpPr>
        <p:spPr>
          <a:xfrm flipV="1">
            <a:off x="8922233" y="6267450"/>
            <a:ext cx="685038" cy="59055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等腰三角形 57"/>
          <p:cNvSpPr/>
          <p:nvPr>
            <p:custDataLst>
              <p:tags r:id="rId21"/>
            </p:custDataLst>
          </p:nvPr>
        </p:nvSpPr>
        <p:spPr>
          <a:xfrm>
            <a:off x="9252846" y="626745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等腰三角形 58"/>
          <p:cNvSpPr/>
          <p:nvPr>
            <p:custDataLst>
              <p:tags r:id="rId22"/>
            </p:custDataLst>
          </p:nvPr>
        </p:nvSpPr>
        <p:spPr>
          <a:xfrm>
            <a:off x="8919187" y="567690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等腰三角形 59"/>
          <p:cNvSpPr/>
          <p:nvPr>
            <p:custDataLst>
              <p:tags r:id="rId23"/>
            </p:custDataLst>
          </p:nvPr>
        </p:nvSpPr>
        <p:spPr>
          <a:xfrm flipV="1">
            <a:off x="8587616" y="568452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等腰三角形 60"/>
          <p:cNvSpPr/>
          <p:nvPr>
            <p:custDataLst>
              <p:tags r:id="rId24"/>
            </p:custDataLst>
          </p:nvPr>
        </p:nvSpPr>
        <p:spPr>
          <a:xfrm>
            <a:off x="8583073" y="509397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等腰三角形 61"/>
          <p:cNvSpPr/>
          <p:nvPr>
            <p:custDataLst>
              <p:tags r:id="rId25"/>
            </p:custDataLst>
          </p:nvPr>
        </p:nvSpPr>
        <p:spPr>
          <a:xfrm flipV="1">
            <a:off x="7913280" y="5690476"/>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63" name="等腰三角形 62"/>
          <p:cNvSpPr/>
          <p:nvPr>
            <p:custDataLst>
              <p:tags r:id="rId26"/>
            </p:custDataLst>
          </p:nvPr>
        </p:nvSpPr>
        <p:spPr>
          <a:xfrm>
            <a:off x="7910446" y="5100248"/>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等腰三角形 63"/>
          <p:cNvSpPr/>
          <p:nvPr>
            <p:custDataLst>
              <p:tags r:id="rId27"/>
            </p:custDataLst>
          </p:nvPr>
        </p:nvSpPr>
        <p:spPr>
          <a:xfrm flipV="1">
            <a:off x="8241676" y="511611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65" name="等腰三角形 64"/>
          <p:cNvSpPr/>
          <p:nvPr>
            <p:custDataLst>
              <p:tags r:id="rId28"/>
            </p:custDataLst>
          </p:nvPr>
        </p:nvSpPr>
        <p:spPr>
          <a:xfrm>
            <a:off x="8244057" y="4527082"/>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等腰三角形 65"/>
          <p:cNvSpPr/>
          <p:nvPr>
            <p:custDataLst>
              <p:tags r:id="rId29"/>
            </p:custDataLst>
          </p:nvPr>
        </p:nvSpPr>
        <p:spPr>
          <a:xfrm flipV="1">
            <a:off x="8578694" y="452982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custDataLst>
              <p:tags r:id="rId30"/>
            </p:custDataLst>
          </p:nvPr>
        </p:nvSpPr>
        <p:spPr>
          <a:xfrm>
            <a:off x="7218860" y="-12427"/>
            <a:ext cx="4973140" cy="4533554"/>
          </a:xfrm>
          <a:custGeom>
            <a:avLst/>
            <a:gdLst>
              <a:gd name="connsiteX0" fmla="*/ 2629462 w 4973140"/>
              <a:gd name="connsiteY0" fmla="*/ 0 h 4533554"/>
              <a:gd name="connsiteX1" fmla="*/ 3492230 w 4973140"/>
              <a:gd name="connsiteY1" fmla="*/ 0 h 4533554"/>
              <a:gd name="connsiteX2" fmla="*/ 4973140 w 4973140"/>
              <a:gd name="connsiteY2" fmla="*/ 2553293 h 4533554"/>
              <a:gd name="connsiteX3" fmla="*/ 4973140 w 4973140"/>
              <a:gd name="connsiteY3" fmla="*/ 4533554 h 4533554"/>
              <a:gd name="connsiteX4" fmla="*/ 0 w 4973140"/>
              <a:gd name="connsiteY4" fmla="*/ 4533554 h 4533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3140" h="4533554">
                <a:moveTo>
                  <a:pt x="2629462" y="0"/>
                </a:moveTo>
                <a:lnTo>
                  <a:pt x="3492230" y="0"/>
                </a:lnTo>
                <a:lnTo>
                  <a:pt x="4973140" y="2553293"/>
                </a:lnTo>
                <a:lnTo>
                  <a:pt x="4973140" y="4533554"/>
                </a:lnTo>
                <a:lnTo>
                  <a:pt x="0" y="453355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等腰三角形 67"/>
          <p:cNvSpPr/>
          <p:nvPr>
            <p:custDataLst>
              <p:tags r:id="rId31"/>
            </p:custDataLst>
          </p:nvPr>
        </p:nvSpPr>
        <p:spPr>
          <a:xfrm>
            <a:off x="8586998" y="394135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等腰三角形 68"/>
          <p:cNvSpPr/>
          <p:nvPr>
            <p:custDataLst>
              <p:tags r:id="rId32"/>
            </p:custDataLst>
          </p:nvPr>
        </p:nvSpPr>
        <p:spPr>
          <a:xfrm flipV="1">
            <a:off x="8620825" y="3436558"/>
            <a:ext cx="1272515" cy="109699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70" name="等腰三角形 69"/>
          <p:cNvSpPr/>
          <p:nvPr>
            <p:custDataLst>
              <p:tags r:id="rId33"/>
            </p:custDataLst>
          </p:nvPr>
        </p:nvSpPr>
        <p:spPr>
          <a:xfrm>
            <a:off x="9208302" y="2853084"/>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70"/>
          <p:cNvSpPr/>
          <p:nvPr>
            <p:custDataLst>
              <p:tags r:id="rId34"/>
            </p:custDataLst>
          </p:nvPr>
        </p:nvSpPr>
        <p:spPr>
          <a:xfrm flipV="1">
            <a:off x="10706723" y="-12427"/>
            <a:ext cx="1490040" cy="2569033"/>
          </a:xfrm>
          <a:custGeom>
            <a:avLst/>
            <a:gdLst>
              <a:gd name="connsiteX0" fmla="*/ 0 w 1490040"/>
              <a:gd name="connsiteY0" fmla="*/ 2569033 h 2569033"/>
              <a:gd name="connsiteX1" fmla="*/ 1490040 w 1490040"/>
              <a:gd name="connsiteY1" fmla="*/ 2569033 h 2569033"/>
              <a:gd name="connsiteX2" fmla="*/ 1490040 w 1490040"/>
              <a:gd name="connsiteY2" fmla="*/ 0 h 2569033"/>
            </a:gdLst>
            <a:ahLst/>
            <a:cxnLst>
              <a:cxn ang="0">
                <a:pos x="connsiteX0" y="connsiteY0"/>
              </a:cxn>
              <a:cxn ang="0">
                <a:pos x="connsiteX1" y="connsiteY1"/>
              </a:cxn>
              <a:cxn ang="0">
                <a:pos x="connsiteX2" y="connsiteY2"/>
              </a:cxn>
            </a:cxnLst>
            <a:rect l="l" t="t" r="r" b="b"/>
            <a:pathLst>
              <a:path w="1490040" h="2569033">
                <a:moveTo>
                  <a:pt x="0" y="2569033"/>
                </a:moveTo>
                <a:lnTo>
                  <a:pt x="1490040" y="2569033"/>
                </a:lnTo>
                <a:lnTo>
                  <a:pt x="149004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p:cNvSpPr/>
          <p:nvPr>
            <p:custDataLst>
              <p:tags r:id="rId35"/>
            </p:custDataLst>
          </p:nvPr>
        </p:nvSpPr>
        <p:spPr>
          <a:xfrm flipV="1">
            <a:off x="11592200" y="4523679"/>
            <a:ext cx="596274" cy="1028058"/>
          </a:xfrm>
          <a:custGeom>
            <a:avLst/>
            <a:gdLst>
              <a:gd name="connsiteX0" fmla="*/ 0 w 596274"/>
              <a:gd name="connsiteY0" fmla="*/ 1028058 h 1028058"/>
              <a:gd name="connsiteX1" fmla="*/ 596274 w 596274"/>
              <a:gd name="connsiteY1" fmla="*/ 1028058 h 1028058"/>
              <a:gd name="connsiteX2" fmla="*/ 596274 w 596274"/>
              <a:gd name="connsiteY2" fmla="*/ 0 h 1028058"/>
            </a:gdLst>
            <a:ahLst/>
            <a:cxnLst>
              <a:cxn ang="0">
                <a:pos x="connsiteX0" y="connsiteY0"/>
              </a:cxn>
              <a:cxn ang="0">
                <a:pos x="connsiteX1" y="connsiteY1"/>
              </a:cxn>
              <a:cxn ang="0">
                <a:pos x="connsiteX2" y="connsiteY2"/>
              </a:cxn>
            </a:cxnLst>
            <a:rect l="l" t="t" r="r" b="b"/>
            <a:pathLst>
              <a:path w="596274" h="1028058">
                <a:moveTo>
                  <a:pt x="0" y="1028058"/>
                </a:moveTo>
                <a:lnTo>
                  <a:pt x="596274" y="1028058"/>
                </a:lnTo>
                <a:lnTo>
                  <a:pt x="596274"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等腰三角形 72"/>
          <p:cNvSpPr/>
          <p:nvPr>
            <p:custDataLst>
              <p:tags r:id="rId36"/>
            </p:custDataLst>
          </p:nvPr>
        </p:nvSpPr>
        <p:spPr>
          <a:xfrm>
            <a:off x="11017611"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等腰三角形 73"/>
          <p:cNvSpPr/>
          <p:nvPr>
            <p:custDataLst>
              <p:tags r:id="rId37"/>
            </p:custDataLst>
          </p:nvPr>
        </p:nvSpPr>
        <p:spPr>
          <a:xfrm flipV="1">
            <a:off x="11355274"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custDataLst>
              <p:tags r:id="rId38"/>
            </p:custDataLst>
          </p:nvPr>
        </p:nvSpPr>
        <p:spPr>
          <a:xfrm>
            <a:off x="11695412" y="6267450"/>
            <a:ext cx="493062" cy="590550"/>
          </a:xfrm>
          <a:custGeom>
            <a:avLst/>
            <a:gdLst>
              <a:gd name="connsiteX0" fmla="*/ 342519 w 493062"/>
              <a:gd name="connsiteY0" fmla="*/ 0 h 590550"/>
              <a:gd name="connsiteX1" fmla="*/ 493062 w 493062"/>
              <a:gd name="connsiteY1" fmla="*/ 259557 h 590550"/>
              <a:gd name="connsiteX2" fmla="*/ 493062 w 493062"/>
              <a:gd name="connsiteY2" fmla="*/ 590550 h 590550"/>
              <a:gd name="connsiteX3" fmla="*/ 0 w 493062"/>
              <a:gd name="connsiteY3" fmla="*/ 590550 h 590550"/>
            </a:gdLst>
            <a:ahLst/>
            <a:cxnLst>
              <a:cxn ang="0">
                <a:pos x="connsiteX0" y="connsiteY0"/>
              </a:cxn>
              <a:cxn ang="0">
                <a:pos x="connsiteX1" y="connsiteY1"/>
              </a:cxn>
              <a:cxn ang="0">
                <a:pos x="connsiteX2" y="connsiteY2"/>
              </a:cxn>
              <a:cxn ang="0">
                <a:pos x="connsiteX3" y="connsiteY3"/>
              </a:cxn>
            </a:cxnLst>
            <a:rect l="l" t="t" r="r" b="b"/>
            <a:pathLst>
              <a:path w="493062" h="590550">
                <a:moveTo>
                  <a:pt x="342519" y="0"/>
                </a:moveTo>
                <a:lnTo>
                  <a:pt x="493062" y="259557"/>
                </a:lnTo>
                <a:lnTo>
                  <a:pt x="493062" y="590550"/>
                </a:lnTo>
                <a:lnTo>
                  <a:pt x="0" y="59055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custDataLst>
              <p:tags r:id="rId39"/>
            </p:custDataLst>
          </p:nvPr>
        </p:nvSpPr>
        <p:spPr>
          <a:xfrm>
            <a:off x="11352228" y="567690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7" name="组合 76"/>
          <p:cNvGrpSpPr/>
          <p:nvPr>
            <p:custDataLst>
              <p:tags r:id="rId40"/>
            </p:custDataLst>
          </p:nvPr>
        </p:nvGrpSpPr>
        <p:grpSpPr>
          <a:xfrm>
            <a:off x="10662730" y="276128"/>
            <a:ext cx="1063929" cy="351879"/>
            <a:chOff x="3021012" y="8350250"/>
            <a:chExt cx="5092701" cy="1684338"/>
          </a:xfrm>
          <a:solidFill>
            <a:schemeClr val="bg1">
              <a:lumMod val="95000"/>
              <a:alpha val="20000"/>
            </a:schemeClr>
          </a:solidFill>
        </p:grpSpPr>
        <p:sp>
          <p:nvSpPr>
            <p:cNvPr id="78" name="Rectangle 5"/>
            <p:cNvSpPr>
              <a:spLocks noChangeArrowheads="1"/>
            </p:cNvSpPr>
            <p:nvPr>
              <p:custDataLst>
                <p:tags r:id="rId41"/>
              </p:custDataLst>
            </p:nvPr>
          </p:nvSpPr>
          <p:spPr bwMode="auto">
            <a:xfrm>
              <a:off x="5016500" y="8580438"/>
              <a:ext cx="295275" cy="1085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79" name="Freeform 6"/>
            <p:cNvSpPr>
              <a:spLocks noEditPoints="1"/>
            </p:cNvSpPr>
            <p:nvPr>
              <p:custDataLst>
                <p:tags r:id="rId42"/>
              </p:custDataLst>
            </p:nvPr>
          </p:nvSpPr>
          <p:spPr bwMode="auto">
            <a:xfrm>
              <a:off x="5438775" y="8856663"/>
              <a:ext cx="831850" cy="823913"/>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80" name="Freeform 7"/>
            <p:cNvSpPr/>
            <p:nvPr>
              <p:custDataLst>
                <p:tags r:id="rId43"/>
              </p:custDataLst>
            </p:nvPr>
          </p:nvSpPr>
          <p:spPr bwMode="auto">
            <a:xfrm>
              <a:off x="6350000" y="8856663"/>
              <a:ext cx="804863" cy="1177925"/>
            </a:xfrm>
            <a:custGeom>
              <a:avLst/>
              <a:gdLst>
                <a:gd name="T0" fmla="*/ 217 w 375"/>
                <a:gd name="T1" fmla="*/ 224 h 547"/>
                <a:gd name="T2" fmla="*/ 217 w 375"/>
                <a:gd name="T3" fmla="*/ 351 h 547"/>
                <a:gd name="T4" fmla="*/ 160 w 375"/>
                <a:gd name="T5" fmla="*/ 362 h 547"/>
                <a:gd name="T6" fmla="*/ 47 w 375"/>
                <a:gd name="T7" fmla="*/ 311 h 547"/>
                <a:gd name="T8" fmla="*/ 0 w 375"/>
                <a:gd name="T9" fmla="*/ 188 h 547"/>
                <a:gd name="T10" fmla="*/ 56 w 375"/>
                <a:gd name="T11" fmla="*/ 55 h 547"/>
                <a:gd name="T12" fmla="*/ 193 w 375"/>
                <a:gd name="T13" fmla="*/ 0 h 547"/>
                <a:gd name="T14" fmla="*/ 276 w 375"/>
                <a:gd name="T15" fmla="*/ 18 h 547"/>
                <a:gd name="T16" fmla="*/ 338 w 375"/>
                <a:gd name="T17" fmla="*/ 64 h 547"/>
                <a:gd name="T18" fmla="*/ 375 w 375"/>
                <a:gd name="T19" fmla="*/ 204 h 547"/>
                <a:gd name="T20" fmla="*/ 375 w 375"/>
                <a:gd name="T21" fmla="*/ 326 h 547"/>
                <a:gd name="T22" fmla="*/ 319 w 375"/>
                <a:gd name="T23" fmla="*/ 485 h 547"/>
                <a:gd name="T24" fmla="*/ 174 w 375"/>
                <a:gd name="T25" fmla="*/ 547 h 547"/>
                <a:gd name="T26" fmla="*/ 105 w 375"/>
                <a:gd name="T27" fmla="*/ 533 h 547"/>
                <a:gd name="T28" fmla="*/ 105 w 375"/>
                <a:gd name="T29" fmla="*/ 408 h 547"/>
                <a:gd name="T30" fmla="*/ 159 w 375"/>
                <a:gd name="T31" fmla="*/ 423 h 547"/>
                <a:gd name="T32" fmla="*/ 217 w 375"/>
                <a:gd name="T33" fmla="*/ 398 h 547"/>
                <a:gd name="T34" fmla="*/ 237 w 375"/>
                <a:gd name="T35" fmla="*/ 328 h 547"/>
                <a:gd name="T36" fmla="*/ 237 w 375"/>
                <a:gd name="T37" fmla="*/ 189 h 547"/>
                <a:gd name="T38" fmla="*/ 190 w 375"/>
                <a:gd name="T39" fmla="*/ 131 h 547"/>
                <a:gd name="T40" fmla="*/ 155 w 375"/>
                <a:gd name="T41" fmla="*/ 147 h 547"/>
                <a:gd name="T42" fmla="*/ 140 w 375"/>
                <a:gd name="T43" fmla="*/ 182 h 547"/>
                <a:gd name="T44" fmla="*/ 155 w 375"/>
                <a:gd name="T45" fmla="*/ 217 h 547"/>
                <a:gd name="T46" fmla="*/ 190 w 375"/>
                <a:gd name="T47" fmla="*/ 231 h 547"/>
                <a:gd name="T48" fmla="*/ 217 w 375"/>
                <a:gd name="T49" fmla="*/ 224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5" h="547">
                  <a:moveTo>
                    <a:pt x="217" y="224"/>
                  </a:moveTo>
                  <a:cubicBezTo>
                    <a:pt x="217" y="351"/>
                    <a:pt x="217" y="351"/>
                    <a:pt x="217" y="351"/>
                  </a:cubicBezTo>
                  <a:cubicBezTo>
                    <a:pt x="197" y="358"/>
                    <a:pt x="178" y="362"/>
                    <a:pt x="160" y="362"/>
                  </a:cubicBezTo>
                  <a:cubicBezTo>
                    <a:pt x="115" y="362"/>
                    <a:pt x="77" y="345"/>
                    <a:pt x="47" y="311"/>
                  </a:cubicBezTo>
                  <a:cubicBezTo>
                    <a:pt x="16" y="278"/>
                    <a:pt x="0" y="237"/>
                    <a:pt x="0" y="188"/>
                  </a:cubicBezTo>
                  <a:cubicBezTo>
                    <a:pt x="0" y="135"/>
                    <a:pt x="19" y="91"/>
                    <a:pt x="56" y="55"/>
                  </a:cubicBezTo>
                  <a:cubicBezTo>
                    <a:pt x="93" y="18"/>
                    <a:pt x="139" y="0"/>
                    <a:pt x="193" y="0"/>
                  </a:cubicBezTo>
                  <a:cubicBezTo>
                    <a:pt x="222" y="0"/>
                    <a:pt x="249" y="6"/>
                    <a:pt x="276" y="18"/>
                  </a:cubicBezTo>
                  <a:cubicBezTo>
                    <a:pt x="302" y="29"/>
                    <a:pt x="323" y="45"/>
                    <a:pt x="338" y="64"/>
                  </a:cubicBezTo>
                  <a:cubicBezTo>
                    <a:pt x="363" y="96"/>
                    <a:pt x="375" y="143"/>
                    <a:pt x="375" y="204"/>
                  </a:cubicBezTo>
                  <a:cubicBezTo>
                    <a:pt x="375" y="326"/>
                    <a:pt x="375" y="326"/>
                    <a:pt x="375" y="326"/>
                  </a:cubicBezTo>
                  <a:cubicBezTo>
                    <a:pt x="375" y="391"/>
                    <a:pt x="357" y="445"/>
                    <a:pt x="319" y="485"/>
                  </a:cubicBezTo>
                  <a:cubicBezTo>
                    <a:pt x="282" y="526"/>
                    <a:pt x="233" y="547"/>
                    <a:pt x="174" y="547"/>
                  </a:cubicBezTo>
                  <a:cubicBezTo>
                    <a:pt x="155" y="547"/>
                    <a:pt x="132" y="542"/>
                    <a:pt x="105" y="533"/>
                  </a:cubicBezTo>
                  <a:cubicBezTo>
                    <a:pt x="105" y="408"/>
                    <a:pt x="105" y="408"/>
                    <a:pt x="105" y="408"/>
                  </a:cubicBezTo>
                  <a:cubicBezTo>
                    <a:pt x="123" y="418"/>
                    <a:pt x="141" y="423"/>
                    <a:pt x="159" y="423"/>
                  </a:cubicBezTo>
                  <a:cubicBezTo>
                    <a:pt x="184" y="423"/>
                    <a:pt x="203" y="414"/>
                    <a:pt x="217" y="398"/>
                  </a:cubicBezTo>
                  <a:cubicBezTo>
                    <a:pt x="230" y="382"/>
                    <a:pt x="237" y="358"/>
                    <a:pt x="237" y="328"/>
                  </a:cubicBezTo>
                  <a:cubicBezTo>
                    <a:pt x="237" y="189"/>
                    <a:pt x="237" y="189"/>
                    <a:pt x="237" y="189"/>
                  </a:cubicBezTo>
                  <a:cubicBezTo>
                    <a:pt x="237" y="151"/>
                    <a:pt x="222" y="131"/>
                    <a:pt x="190" y="131"/>
                  </a:cubicBezTo>
                  <a:cubicBezTo>
                    <a:pt x="177" y="131"/>
                    <a:pt x="165" y="137"/>
                    <a:pt x="155" y="147"/>
                  </a:cubicBezTo>
                  <a:cubicBezTo>
                    <a:pt x="145" y="157"/>
                    <a:pt x="140" y="169"/>
                    <a:pt x="140" y="182"/>
                  </a:cubicBezTo>
                  <a:cubicBezTo>
                    <a:pt x="140" y="196"/>
                    <a:pt x="145" y="208"/>
                    <a:pt x="155" y="217"/>
                  </a:cubicBezTo>
                  <a:cubicBezTo>
                    <a:pt x="164" y="226"/>
                    <a:pt x="176" y="231"/>
                    <a:pt x="190" y="231"/>
                  </a:cubicBezTo>
                  <a:cubicBezTo>
                    <a:pt x="199" y="231"/>
                    <a:pt x="208" y="229"/>
                    <a:pt x="217" y="2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81" name="Freeform 8"/>
            <p:cNvSpPr>
              <a:spLocks noEditPoints="1"/>
            </p:cNvSpPr>
            <p:nvPr>
              <p:custDataLst>
                <p:tags r:id="rId44"/>
              </p:custDataLst>
            </p:nvPr>
          </p:nvSpPr>
          <p:spPr bwMode="auto">
            <a:xfrm>
              <a:off x="7281863" y="8856663"/>
              <a:ext cx="831850" cy="823913"/>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82" name="Freeform 9"/>
            <p:cNvSpPr/>
            <p:nvPr>
              <p:custDataLst>
                <p:tags r:id="rId45"/>
              </p:custDataLst>
            </p:nvPr>
          </p:nvSpPr>
          <p:spPr bwMode="auto">
            <a:xfrm>
              <a:off x="3630613" y="9069388"/>
              <a:ext cx="227013" cy="239713"/>
            </a:xfrm>
            <a:custGeom>
              <a:avLst/>
              <a:gdLst>
                <a:gd name="T0" fmla="*/ 53 w 106"/>
                <a:gd name="T1" fmla="*/ 0 h 111"/>
                <a:gd name="T2" fmla="*/ 15 w 106"/>
                <a:gd name="T3" fmla="*/ 16 h 111"/>
                <a:gd name="T4" fmla="*/ 0 w 106"/>
                <a:gd name="T5" fmla="*/ 55 h 111"/>
                <a:gd name="T6" fmla="*/ 16 w 106"/>
                <a:gd name="T7" fmla="*/ 94 h 111"/>
                <a:gd name="T8" fmla="*/ 53 w 106"/>
                <a:gd name="T9" fmla="*/ 111 h 111"/>
                <a:gd name="T10" fmla="*/ 91 w 106"/>
                <a:gd name="T11" fmla="*/ 94 h 111"/>
                <a:gd name="T12" fmla="*/ 106 w 106"/>
                <a:gd name="T13" fmla="*/ 55 h 111"/>
                <a:gd name="T14" fmla="*/ 91 w 106"/>
                <a:gd name="T15" fmla="*/ 16 h 111"/>
                <a:gd name="T16" fmla="*/ 53 w 106"/>
                <a:gd name="T17"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11">
                  <a:moveTo>
                    <a:pt x="53" y="0"/>
                  </a:moveTo>
                  <a:cubicBezTo>
                    <a:pt x="38" y="0"/>
                    <a:pt x="26" y="5"/>
                    <a:pt x="15" y="16"/>
                  </a:cubicBezTo>
                  <a:cubicBezTo>
                    <a:pt x="5" y="27"/>
                    <a:pt x="0" y="40"/>
                    <a:pt x="0" y="55"/>
                  </a:cubicBezTo>
                  <a:cubicBezTo>
                    <a:pt x="0" y="71"/>
                    <a:pt x="5" y="84"/>
                    <a:pt x="16" y="94"/>
                  </a:cubicBezTo>
                  <a:cubicBezTo>
                    <a:pt x="26" y="105"/>
                    <a:pt x="38" y="111"/>
                    <a:pt x="53" y="111"/>
                  </a:cubicBezTo>
                  <a:cubicBezTo>
                    <a:pt x="68" y="111"/>
                    <a:pt x="80" y="105"/>
                    <a:pt x="91" y="94"/>
                  </a:cubicBezTo>
                  <a:cubicBezTo>
                    <a:pt x="101" y="84"/>
                    <a:pt x="106" y="71"/>
                    <a:pt x="106" y="55"/>
                  </a:cubicBezTo>
                  <a:cubicBezTo>
                    <a:pt x="106" y="40"/>
                    <a:pt x="101" y="27"/>
                    <a:pt x="91" y="16"/>
                  </a:cubicBezTo>
                  <a:cubicBezTo>
                    <a:pt x="81" y="5"/>
                    <a:pt x="68" y="0"/>
                    <a:pt x="5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83" name="Freeform 10"/>
            <p:cNvSpPr>
              <a:spLocks noEditPoints="1"/>
            </p:cNvSpPr>
            <p:nvPr>
              <p:custDataLst>
                <p:tags r:id="rId46"/>
              </p:custDataLst>
            </p:nvPr>
          </p:nvSpPr>
          <p:spPr bwMode="auto">
            <a:xfrm>
              <a:off x="3021012" y="8350250"/>
              <a:ext cx="1447800" cy="1677988"/>
            </a:xfrm>
            <a:custGeom>
              <a:avLst/>
              <a:gdLst>
                <a:gd name="T0" fmla="*/ 337 w 674"/>
                <a:gd name="T1" fmla="*/ 0 h 779"/>
                <a:gd name="T2" fmla="*/ 0 w 674"/>
                <a:gd name="T3" fmla="*/ 195 h 779"/>
                <a:gd name="T4" fmla="*/ 0 w 674"/>
                <a:gd name="T5" fmla="*/ 584 h 779"/>
                <a:gd name="T6" fmla="*/ 337 w 674"/>
                <a:gd name="T7" fmla="*/ 779 h 779"/>
                <a:gd name="T8" fmla="*/ 674 w 674"/>
                <a:gd name="T9" fmla="*/ 584 h 779"/>
                <a:gd name="T10" fmla="*/ 674 w 674"/>
                <a:gd name="T11" fmla="*/ 195 h 779"/>
                <a:gd name="T12" fmla="*/ 337 w 674"/>
                <a:gd name="T13" fmla="*/ 0 h 779"/>
                <a:gd name="T14" fmla="*/ 474 w 674"/>
                <a:gd name="T15" fmla="*/ 525 h 779"/>
                <a:gd name="T16" fmla="*/ 337 w 674"/>
                <a:gd name="T17" fmla="*/ 581 h 779"/>
                <a:gd name="T18" fmla="*/ 200 w 674"/>
                <a:gd name="T19" fmla="*/ 525 h 779"/>
                <a:gd name="T20" fmla="*/ 144 w 674"/>
                <a:gd name="T21" fmla="*/ 389 h 779"/>
                <a:gd name="T22" fmla="*/ 200 w 674"/>
                <a:gd name="T23" fmla="*/ 253 h 779"/>
                <a:gd name="T24" fmla="*/ 341 w 674"/>
                <a:gd name="T25" fmla="*/ 198 h 779"/>
                <a:gd name="T26" fmla="*/ 475 w 674"/>
                <a:gd name="T27" fmla="*/ 254 h 779"/>
                <a:gd name="T28" fmla="*/ 531 w 674"/>
                <a:gd name="T29" fmla="*/ 389 h 779"/>
                <a:gd name="T30" fmla="*/ 474 w 674"/>
                <a:gd name="T31" fmla="*/ 525 h 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4" h="779">
                  <a:moveTo>
                    <a:pt x="337" y="0"/>
                  </a:moveTo>
                  <a:cubicBezTo>
                    <a:pt x="0" y="195"/>
                    <a:pt x="0" y="195"/>
                    <a:pt x="0" y="195"/>
                  </a:cubicBezTo>
                  <a:cubicBezTo>
                    <a:pt x="0" y="584"/>
                    <a:pt x="0" y="584"/>
                    <a:pt x="0" y="584"/>
                  </a:cubicBezTo>
                  <a:cubicBezTo>
                    <a:pt x="337" y="779"/>
                    <a:pt x="337" y="779"/>
                    <a:pt x="337" y="779"/>
                  </a:cubicBezTo>
                  <a:cubicBezTo>
                    <a:pt x="674" y="584"/>
                    <a:pt x="674" y="584"/>
                    <a:pt x="674" y="584"/>
                  </a:cubicBezTo>
                  <a:cubicBezTo>
                    <a:pt x="674" y="195"/>
                    <a:pt x="674" y="195"/>
                    <a:pt x="674" y="195"/>
                  </a:cubicBezTo>
                  <a:lnTo>
                    <a:pt x="337" y="0"/>
                  </a:lnTo>
                  <a:close/>
                  <a:moveTo>
                    <a:pt x="474" y="525"/>
                  </a:moveTo>
                  <a:cubicBezTo>
                    <a:pt x="436" y="562"/>
                    <a:pt x="391" y="581"/>
                    <a:pt x="337" y="581"/>
                  </a:cubicBezTo>
                  <a:cubicBezTo>
                    <a:pt x="284" y="581"/>
                    <a:pt x="238" y="562"/>
                    <a:pt x="200" y="525"/>
                  </a:cubicBezTo>
                  <a:cubicBezTo>
                    <a:pt x="163" y="487"/>
                    <a:pt x="144" y="442"/>
                    <a:pt x="144" y="389"/>
                  </a:cubicBezTo>
                  <a:cubicBezTo>
                    <a:pt x="144" y="335"/>
                    <a:pt x="163" y="290"/>
                    <a:pt x="200" y="253"/>
                  </a:cubicBezTo>
                  <a:cubicBezTo>
                    <a:pt x="238" y="216"/>
                    <a:pt x="285" y="198"/>
                    <a:pt x="341" y="198"/>
                  </a:cubicBezTo>
                  <a:cubicBezTo>
                    <a:pt x="393" y="198"/>
                    <a:pt x="438" y="216"/>
                    <a:pt x="475" y="254"/>
                  </a:cubicBezTo>
                  <a:cubicBezTo>
                    <a:pt x="512" y="292"/>
                    <a:pt x="531" y="336"/>
                    <a:pt x="531" y="389"/>
                  </a:cubicBezTo>
                  <a:cubicBezTo>
                    <a:pt x="531" y="442"/>
                    <a:pt x="512" y="487"/>
                    <a:pt x="474" y="5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grpSp>
      <p:sp>
        <p:nvSpPr>
          <p:cNvPr id="2" name="标题 1"/>
          <p:cNvSpPr>
            <a:spLocks noGrp="1"/>
          </p:cNvSpPr>
          <p:nvPr>
            <p:ph type="ctrTitle" hasCustomPrompt="1"/>
            <p:custDataLst>
              <p:tags r:id="rId47"/>
            </p:custDataLst>
          </p:nvPr>
        </p:nvSpPr>
        <p:spPr>
          <a:xfrm>
            <a:off x="795600" y="2234649"/>
            <a:ext cx="4627300" cy="2344542"/>
          </a:xfrm>
        </p:spPr>
        <p:txBody>
          <a:bodyPr anchor="b">
            <a:normAutofit/>
          </a:bodyPr>
          <a:lstStyle>
            <a:lvl1pPr algn="l">
              <a:defRPr sz="7000" spc="600">
                <a:solidFill>
                  <a:schemeClr val="bg1"/>
                </a:solidFill>
              </a:defRPr>
            </a:lvl1pPr>
          </a:lstStyle>
          <a:p>
            <a:r>
              <a:rPr lang="zh-CN" altLang="en-US" dirty="0"/>
              <a:t>编辑标题</a:t>
            </a:r>
            <a:endParaRPr lang="zh-CN" altLang="en-US" dirty="0"/>
          </a:p>
        </p:txBody>
      </p:sp>
      <p:sp>
        <p:nvSpPr>
          <p:cNvPr id="3" name="副标题 2"/>
          <p:cNvSpPr>
            <a:spLocks noGrp="1"/>
          </p:cNvSpPr>
          <p:nvPr>
            <p:ph type="subTitle" idx="1" hasCustomPrompt="1"/>
            <p:custDataLst>
              <p:tags r:id="rId48"/>
            </p:custDataLst>
          </p:nvPr>
        </p:nvSpPr>
        <p:spPr>
          <a:xfrm>
            <a:off x="928885" y="4630108"/>
            <a:ext cx="2314187" cy="582001"/>
          </a:xfrm>
        </p:spPr>
        <p:txBody>
          <a:bodyPr anchor="ctr">
            <a:normAutofit/>
          </a:bodyPr>
          <a:lstStyle>
            <a:lvl1pPr marL="0" indent="0" algn="l">
              <a:buNone/>
              <a:defRPr sz="2400"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编辑副标题</a:t>
            </a:r>
            <a:endParaRPr lang="zh-CN" altLang="en-US" dirty="0"/>
          </a:p>
        </p:txBody>
      </p:sp>
      <p:sp>
        <p:nvSpPr>
          <p:cNvPr id="16" name="日期占位符 15"/>
          <p:cNvSpPr>
            <a:spLocks noGrp="1"/>
          </p:cNvSpPr>
          <p:nvPr>
            <p:ph type="dt" sz="half" idx="10"/>
            <p:custDataLst>
              <p:tags r:id="rId49"/>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0"/>
            </p:custDataLst>
          </p:nvPr>
        </p:nvSpPr>
        <p:spPr/>
        <p:txBody>
          <a:bodyPr/>
          <a:lstStyle/>
          <a:p>
            <a:endParaRPr lang="zh-CN" altLang="en-US" dirty="0"/>
          </a:p>
        </p:txBody>
      </p:sp>
      <p:sp>
        <p:nvSpPr>
          <p:cNvPr id="18" name="灯片编号占位符 17"/>
          <p:cNvSpPr>
            <a:spLocks noGrp="1"/>
          </p:cNvSpPr>
          <p:nvPr>
            <p:ph type="sldNum" sz="quarter" idx="12"/>
            <p:custDataLst>
              <p:tags r:id="rId51"/>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6" name="矩形 25"/>
          <p:cNvSpPr/>
          <p:nvPr>
            <p:custDataLst>
              <p:tags r:id="rId3"/>
            </p:custDataLst>
          </p:nvPr>
        </p:nvSpPr>
        <p:spPr>
          <a:xfrm>
            <a:off x="-8288" y="-12428"/>
            <a:ext cx="12192000" cy="6870428"/>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dirty="0"/>
          </a:p>
        </p:txBody>
      </p:sp>
      <p:grpSp>
        <p:nvGrpSpPr>
          <p:cNvPr id="25" name="组合 24"/>
          <p:cNvGrpSpPr/>
          <p:nvPr>
            <p:custDataLst>
              <p:tags r:id="rId4"/>
            </p:custDataLst>
          </p:nvPr>
        </p:nvGrpSpPr>
        <p:grpSpPr>
          <a:xfrm rot="3629114">
            <a:off x="496098" y="5635815"/>
            <a:ext cx="1220635" cy="2110408"/>
            <a:chOff x="7910446" y="2835763"/>
            <a:chExt cx="1992698" cy="3445263"/>
          </a:xfrm>
        </p:grpSpPr>
        <p:sp>
          <p:nvSpPr>
            <p:cNvPr id="17" name="等腰三角形 16"/>
            <p:cNvSpPr/>
            <p:nvPr>
              <p:custDataLst>
                <p:tags r:id="rId5"/>
              </p:custDataLst>
            </p:nvPr>
          </p:nvSpPr>
          <p:spPr>
            <a:xfrm flipV="1">
              <a:off x="7913280" y="5690476"/>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18" name="等腰三角形 17"/>
            <p:cNvSpPr/>
            <p:nvPr>
              <p:custDataLst>
                <p:tags r:id="rId6"/>
              </p:custDataLst>
            </p:nvPr>
          </p:nvSpPr>
          <p:spPr>
            <a:xfrm>
              <a:off x="7910446" y="5100248"/>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custDataLst>
                <p:tags r:id="rId7"/>
              </p:custDataLst>
            </p:nvPr>
          </p:nvSpPr>
          <p:spPr>
            <a:xfrm flipV="1">
              <a:off x="8241676" y="511611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20" name="等腰三角形 19"/>
            <p:cNvSpPr/>
            <p:nvPr>
              <p:custDataLst>
                <p:tags r:id="rId8"/>
              </p:custDataLst>
            </p:nvPr>
          </p:nvSpPr>
          <p:spPr>
            <a:xfrm>
              <a:off x="8244057" y="4527082"/>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custDataLst>
                <p:tags r:id="rId9"/>
              </p:custDataLst>
            </p:nvPr>
          </p:nvSpPr>
          <p:spPr>
            <a:xfrm flipV="1">
              <a:off x="8578694" y="452982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custDataLst>
                <p:tags r:id="rId10"/>
              </p:custDataLst>
            </p:nvPr>
          </p:nvSpPr>
          <p:spPr>
            <a:xfrm>
              <a:off x="8586998" y="394135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2"/>
            <p:cNvSpPr/>
            <p:nvPr>
              <p:custDataLst>
                <p:tags r:id="rId11"/>
              </p:custDataLst>
            </p:nvPr>
          </p:nvSpPr>
          <p:spPr>
            <a:xfrm rot="21489694" flipV="1">
              <a:off x="8620826" y="3436556"/>
              <a:ext cx="1272515" cy="109699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24" name="等腰三角形 23"/>
            <p:cNvSpPr/>
            <p:nvPr>
              <p:custDataLst>
                <p:tags r:id="rId12"/>
              </p:custDataLst>
            </p:nvPr>
          </p:nvSpPr>
          <p:spPr>
            <a:xfrm>
              <a:off x="9218105" y="2835763"/>
              <a:ext cx="685039" cy="59054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custDataLst>
              <p:tags r:id="rId13"/>
            </p:custDataLst>
          </p:nvPr>
        </p:nvGrpSpPr>
        <p:grpSpPr>
          <a:xfrm>
            <a:off x="11000151" y="-12427"/>
            <a:ext cx="1196611" cy="2377675"/>
            <a:chOff x="9396490" y="-12427"/>
            <a:chExt cx="2800273" cy="5564164"/>
          </a:xfrm>
        </p:grpSpPr>
        <p:sp>
          <p:nvSpPr>
            <p:cNvPr id="15" name="任意多边形: 形状 14"/>
            <p:cNvSpPr/>
            <p:nvPr>
              <p:custDataLst>
                <p:tags r:id="rId14"/>
              </p:custDataLst>
            </p:nvPr>
          </p:nvSpPr>
          <p:spPr>
            <a:xfrm>
              <a:off x="9396490" y="-12427"/>
              <a:ext cx="2795511" cy="4533554"/>
            </a:xfrm>
            <a:custGeom>
              <a:avLst/>
              <a:gdLst>
                <a:gd name="connsiteX0" fmla="*/ 451833 w 2795511"/>
                <a:gd name="connsiteY0" fmla="*/ 0 h 4533554"/>
                <a:gd name="connsiteX1" fmla="*/ 1314601 w 2795511"/>
                <a:gd name="connsiteY1" fmla="*/ 0 h 4533554"/>
                <a:gd name="connsiteX2" fmla="*/ 2795511 w 2795511"/>
                <a:gd name="connsiteY2" fmla="*/ 2553293 h 4533554"/>
                <a:gd name="connsiteX3" fmla="*/ 2795511 w 2795511"/>
                <a:gd name="connsiteY3" fmla="*/ 4533554 h 4533554"/>
                <a:gd name="connsiteX4" fmla="*/ 2193568 w 2795511"/>
                <a:gd name="connsiteY4" fmla="*/ 4533554 h 4533554"/>
                <a:gd name="connsiteX5" fmla="*/ 0 w 2795511"/>
                <a:gd name="connsiteY5" fmla="*/ 779022 h 4533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5511" h="4533554">
                  <a:moveTo>
                    <a:pt x="451833" y="0"/>
                  </a:moveTo>
                  <a:lnTo>
                    <a:pt x="1314601" y="0"/>
                  </a:lnTo>
                  <a:lnTo>
                    <a:pt x="2795511" y="2553293"/>
                  </a:lnTo>
                  <a:lnTo>
                    <a:pt x="2795511" y="4533554"/>
                  </a:lnTo>
                  <a:lnTo>
                    <a:pt x="2193568" y="4533554"/>
                  </a:lnTo>
                  <a:lnTo>
                    <a:pt x="0" y="77902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形状 7"/>
            <p:cNvSpPr/>
            <p:nvPr>
              <p:custDataLst>
                <p:tags r:id="rId15"/>
              </p:custDataLst>
            </p:nvPr>
          </p:nvSpPr>
          <p:spPr>
            <a:xfrm flipV="1">
              <a:off x="10706723" y="-12427"/>
              <a:ext cx="1490040" cy="2569033"/>
            </a:xfrm>
            <a:custGeom>
              <a:avLst/>
              <a:gdLst>
                <a:gd name="connsiteX0" fmla="*/ 0 w 1490040"/>
                <a:gd name="connsiteY0" fmla="*/ 2569033 h 2569033"/>
                <a:gd name="connsiteX1" fmla="*/ 1490040 w 1490040"/>
                <a:gd name="connsiteY1" fmla="*/ 2569033 h 2569033"/>
                <a:gd name="connsiteX2" fmla="*/ 1490040 w 1490040"/>
                <a:gd name="connsiteY2" fmla="*/ 0 h 2569033"/>
              </a:gdLst>
              <a:ahLst/>
              <a:cxnLst>
                <a:cxn ang="0">
                  <a:pos x="connsiteX0" y="connsiteY0"/>
                </a:cxn>
                <a:cxn ang="0">
                  <a:pos x="connsiteX1" y="connsiteY1"/>
                </a:cxn>
                <a:cxn ang="0">
                  <a:pos x="connsiteX2" y="connsiteY2"/>
                </a:cxn>
              </a:cxnLst>
              <a:rect l="l" t="t" r="r" b="b"/>
              <a:pathLst>
                <a:path w="1490040" h="2569033">
                  <a:moveTo>
                    <a:pt x="0" y="2569033"/>
                  </a:moveTo>
                  <a:lnTo>
                    <a:pt x="1490040" y="2569033"/>
                  </a:lnTo>
                  <a:lnTo>
                    <a:pt x="149004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p:custDataLst>
                <p:tags r:id="rId16"/>
              </p:custDataLst>
            </p:nvPr>
          </p:nvSpPr>
          <p:spPr>
            <a:xfrm flipV="1">
              <a:off x="11592200" y="4523679"/>
              <a:ext cx="596274" cy="1028058"/>
            </a:xfrm>
            <a:custGeom>
              <a:avLst/>
              <a:gdLst>
                <a:gd name="connsiteX0" fmla="*/ 0 w 596274"/>
                <a:gd name="connsiteY0" fmla="*/ 1028058 h 1028058"/>
                <a:gd name="connsiteX1" fmla="*/ 596274 w 596274"/>
                <a:gd name="connsiteY1" fmla="*/ 1028058 h 1028058"/>
                <a:gd name="connsiteX2" fmla="*/ 596274 w 596274"/>
                <a:gd name="connsiteY2" fmla="*/ 0 h 1028058"/>
              </a:gdLst>
              <a:ahLst/>
              <a:cxnLst>
                <a:cxn ang="0">
                  <a:pos x="connsiteX0" y="connsiteY0"/>
                </a:cxn>
                <a:cxn ang="0">
                  <a:pos x="connsiteX1" y="connsiteY1"/>
                </a:cxn>
                <a:cxn ang="0">
                  <a:pos x="connsiteX2" y="connsiteY2"/>
                </a:cxn>
              </a:cxnLst>
              <a:rect l="l" t="t" r="r" b="b"/>
              <a:pathLst>
                <a:path w="596274" h="1028058">
                  <a:moveTo>
                    <a:pt x="0" y="1028058"/>
                  </a:moveTo>
                  <a:lnTo>
                    <a:pt x="596274" y="1028058"/>
                  </a:lnTo>
                  <a:lnTo>
                    <a:pt x="596274"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custDataLst>
              <p:tags r:id="rId17"/>
            </p:custDataLst>
          </p:nvPr>
        </p:nvGrpSpPr>
        <p:grpSpPr>
          <a:xfrm rot="17988903" flipH="1">
            <a:off x="10455379" y="5637329"/>
            <a:ext cx="1220635" cy="2110408"/>
            <a:chOff x="7910446" y="2835763"/>
            <a:chExt cx="1992698" cy="3445263"/>
          </a:xfrm>
        </p:grpSpPr>
        <p:sp>
          <p:nvSpPr>
            <p:cNvPr id="28" name="等腰三角形 27"/>
            <p:cNvSpPr/>
            <p:nvPr>
              <p:custDataLst>
                <p:tags r:id="rId18"/>
              </p:custDataLst>
            </p:nvPr>
          </p:nvSpPr>
          <p:spPr>
            <a:xfrm flipV="1">
              <a:off x="7913280" y="5690476"/>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29" name="等腰三角形 28"/>
            <p:cNvSpPr/>
            <p:nvPr>
              <p:custDataLst>
                <p:tags r:id="rId19"/>
              </p:custDataLst>
            </p:nvPr>
          </p:nvSpPr>
          <p:spPr>
            <a:xfrm>
              <a:off x="7910446" y="5100248"/>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custDataLst>
                <p:tags r:id="rId20"/>
              </p:custDataLst>
            </p:nvPr>
          </p:nvSpPr>
          <p:spPr>
            <a:xfrm flipV="1">
              <a:off x="8241676" y="5116113"/>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31" name="等腰三角形 30"/>
            <p:cNvSpPr/>
            <p:nvPr>
              <p:custDataLst>
                <p:tags r:id="rId21"/>
              </p:custDataLst>
            </p:nvPr>
          </p:nvSpPr>
          <p:spPr>
            <a:xfrm>
              <a:off x="8244057" y="4527082"/>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p:cNvSpPr/>
            <p:nvPr>
              <p:custDataLst>
                <p:tags r:id="rId22"/>
              </p:custDataLst>
            </p:nvPr>
          </p:nvSpPr>
          <p:spPr>
            <a:xfrm flipV="1">
              <a:off x="8578694" y="452982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等腰三角形 32"/>
            <p:cNvSpPr/>
            <p:nvPr>
              <p:custDataLst>
                <p:tags r:id="rId23"/>
              </p:custDataLst>
            </p:nvPr>
          </p:nvSpPr>
          <p:spPr>
            <a:xfrm>
              <a:off x="8586998" y="3941353"/>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等腰三角形 33"/>
            <p:cNvSpPr/>
            <p:nvPr>
              <p:custDataLst>
                <p:tags r:id="rId24"/>
              </p:custDataLst>
            </p:nvPr>
          </p:nvSpPr>
          <p:spPr>
            <a:xfrm rot="21489694" flipV="1">
              <a:off x="8620826" y="3436556"/>
              <a:ext cx="1272515" cy="109699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35" name="等腰三角形 34"/>
            <p:cNvSpPr/>
            <p:nvPr>
              <p:custDataLst>
                <p:tags r:id="rId25"/>
              </p:custDataLst>
            </p:nvPr>
          </p:nvSpPr>
          <p:spPr>
            <a:xfrm>
              <a:off x="9218105" y="2835763"/>
              <a:ext cx="685039" cy="59054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p:custDataLst>
              <p:tags r:id="rId26"/>
            </p:custDataLst>
          </p:nvPr>
        </p:nvSpPr>
        <p:spPr>
          <a:xfrm>
            <a:off x="623888" y="406800"/>
            <a:ext cx="10944225" cy="863601"/>
          </a:xfrm>
        </p:spPr>
        <p:txBody>
          <a:bodyPr>
            <a:normAutofit/>
          </a:bodyPr>
          <a:lstStyle>
            <a:lvl1pPr>
              <a:defRPr sz="2800">
                <a:solidFill>
                  <a:schemeClr val="bg1"/>
                </a:solidFill>
              </a:defRPr>
            </a:lvl1pPr>
          </a:lstStyle>
          <a:p>
            <a:r>
              <a:rPr lang="zh-CN" altLang="en-US" dirty="0"/>
              <a:t>单击此处编辑母版标题样式</a:t>
            </a:r>
            <a:endParaRPr lang="zh-CN" altLang="en-US" dirty="0"/>
          </a:p>
        </p:txBody>
      </p:sp>
      <p:sp>
        <p:nvSpPr>
          <p:cNvPr id="3" name="内容占位符 2"/>
          <p:cNvSpPr>
            <a:spLocks noGrp="1"/>
          </p:cNvSpPr>
          <p:nvPr>
            <p:ph idx="1"/>
            <p:custDataLst>
              <p:tags r:id="rId27"/>
            </p:custDataLst>
          </p:nvPr>
        </p:nvSpPr>
        <p:spPr>
          <a:xfrm>
            <a:off x="623888" y="1412875"/>
            <a:ext cx="10944224" cy="489585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28"/>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29"/>
            </p:custDataLst>
          </p:nvPr>
        </p:nvSpPr>
        <p:spPr/>
        <p:txBody>
          <a:bodyPr/>
          <a:lstStyle/>
          <a:p>
            <a:endParaRPr lang="zh-CN" altLang="en-US"/>
          </a:p>
        </p:txBody>
      </p:sp>
      <p:sp>
        <p:nvSpPr>
          <p:cNvPr id="6" name="灯片编号占位符 5"/>
          <p:cNvSpPr>
            <a:spLocks noGrp="1"/>
          </p:cNvSpPr>
          <p:nvPr>
            <p:ph type="sldNum" sz="quarter" idx="12"/>
            <p:custDataLst>
              <p:tags r:id="rId30"/>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矩形 6"/>
          <p:cNvSpPr/>
          <p:nvPr>
            <p:custDataLst>
              <p:tags r:id="rId3"/>
            </p:custDataLst>
          </p:nvPr>
        </p:nvSpPr>
        <p:spPr>
          <a:xfrm>
            <a:off x="-8288" y="-12428"/>
            <a:ext cx="12200288" cy="6870428"/>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dirty="0"/>
          </a:p>
        </p:txBody>
      </p:sp>
      <p:grpSp>
        <p:nvGrpSpPr>
          <p:cNvPr id="14" name="组合 13"/>
          <p:cNvGrpSpPr/>
          <p:nvPr>
            <p:custDataLst>
              <p:tags r:id="rId4"/>
            </p:custDataLst>
          </p:nvPr>
        </p:nvGrpSpPr>
        <p:grpSpPr>
          <a:xfrm>
            <a:off x="1611262" y="1759138"/>
            <a:ext cx="3148184" cy="2732374"/>
            <a:chOff x="6477053" y="517461"/>
            <a:chExt cx="3148184" cy="2732374"/>
          </a:xfrm>
        </p:grpSpPr>
        <p:sp>
          <p:nvSpPr>
            <p:cNvPr id="8" name="等腰三角形 7"/>
            <p:cNvSpPr/>
            <p:nvPr>
              <p:custDataLst>
                <p:tags r:id="rId5"/>
              </p:custDataLst>
            </p:nvPr>
          </p:nvSpPr>
          <p:spPr>
            <a:xfrm>
              <a:off x="6477053" y="1879264"/>
              <a:ext cx="1579691" cy="13618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custDataLst>
                <p:tags r:id="rId6"/>
              </p:custDataLst>
            </p:nvPr>
          </p:nvSpPr>
          <p:spPr>
            <a:xfrm flipV="1">
              <a:off x="7255701" y="1879264"/>
              <a:ext cx="1579691" cy="1361803"/>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custDataLst>
                <p:tags r:id="rId7"/>
              </p:custDataLst>
            </p:nvPr>
          </p:nvSpPr>
          <p:spPr>
            <a:xfrm>
              <a:off x="7260869" y="517461"/>
              <a:ext cx="1579691" cy="13618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custDataLst>
                <p:tags r:id="rId8"/>
              </p:custDataLst>
            </p:nvPr>
          </p:nvSpPr>
          <p:spPr>
            <a:xfrm>
              <a:off x="8045546" y="1888032"/>
              <a:ext cx="1579691" cy="1361803"/>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 name="标题 1"/>
          <p:cNvSpPr>
            <a:spLocks noGrp="1"/>
          </p:cNvSpPr>
          <p:nvPr>
            <p:ph type="title" hasCustomPrompt="1"/>
            <p:custDataLst>
              <p:tags r:id="rId9"/>
            </p:custDataLst>
          </p:nvPr>
        </p:nvSpPr>
        <p:spPr>
          <a:xfrm>
            <a:off x="4879384" y="2840028"/>
            <a:ext cx="5126760" cy="863174"/>
          </a:xfrm>
        </p:spPr>
        <p:txBody>
          <a:bodyPr anchor="b">
            <a:normAutofit/>
          </a:bodyPr>
          <a:lstStyle>
            <a:lvl1pPr>
              <a:defRPr sz="3600">
                <a:solidFill>
                  <a:schemeClr val="bg1"/>
                </a:solidFill>
              </a:defRPr>
            </a:lvl1pPr>
          </a:lstStyle>
          <a:p>
            <a:r>
              <a:rPr lang="zh-CN" altLang="en-US" dirty="0"/>
              <a:t>单击此处编辑标题</a:t>
            </a:r>
            <a:endParaRPr lang="zh-CN" altLang="en-US" dirty="0"/>
          </a:p>
        </p:txBody>
      </p:sp>
      <p:sp>
        <p:nvSpPr>
          <p:cNvPr id="3" name="文本占位符 2"/>
          <p:cNvSpPr>
            <a:spLocks noGrp="1"/>
          </p:cNvSpPr>
          <p:nvPr>
            <p:ph type="body" idx="1"/>
            <p:custDataLst>
              <p:tags r:id="rId10"/>
            </p:custDataLst>
          </p:nvPr>
        </p:nvSpPr>
        <p:spPr>
          <a:xfrm>
            <a:off x="4879384" y="3798765"/>
            <a:ext cx="5126759" cy="692748"/>
          </a:xfrm>
        </p:spPr>
        <p:txBody>
          <a:bodyPr>
            <a:normAutofit/>
          </a:bodyPr>
          <a:lstStyle>
            <a:lvl1pPr marL="0" indent="0">
              <a:buNone/>
              <a:defRPr sz="20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2"/>
            </p:custDataLst>
          </p:nvPr>
        </p:nvSpPr>
        <p:spPr/>
        <p:txBody>
          <a:bodyPr/>
          <a:lstStyle/>
          <a:p>
            <a:endParaRPr lang="zh-CN" altLang="en-US"/>
          </a:p>
        </p:txBody>
      </p:sp>
      <p:sp>
        <p:nvSpPr>
          <p:cNvPr id="6" name="灯片编号占位符 5"/>
          <p:cNvSpPr>
            <a:spLocks noGrp="1"/>
          </p:cNvSpPr>
          <p:nvPr>
            <p:ph type="sldNum" sz="quarter" idx="12"/>
            <p:custDataLst>
              <p:tags r:id="rId13"/>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Autofit/>
          </a:bodyPr>
          <a:lstStyle>
            <a:lvl1pPr>
              <a:defRPr sz="1600">
                <a:latin typeface="微软雅黑" panose="020B0503020204020204" charset="-122"/>
                <a:ea typeface="微软雅黑" panose="020B0503020204020204" charset="-122"/>
              </a:defRPr>
            </a:lvl1pPr>
            <a:lvl2pPr>
              <a:defRPr sz="1600">
                <a:latin typeface="微软雅黑" panose="020B0503020204020204" charset="-122"/>
                <a:ea typeface="微软雅黑" panose="020B0503020204020204" charset="-122"/>
              </a:defRPr>
            </a:lvl2pPr>
            <a:lvl3pPr>
              <a:defRPr sz="1600">
                <a:latin typeface="微软雅黑" panose="020B0503020204020204" charset="-122"/>
                <a:ea typeface="微软雅黑" panose="020B0503020204020204" charset="-122"/>
              </a:defRPr>
            </a:lvl3pPr>
            <a:lvl4pPr>
              <a:defRPr sz="1600">
                <a:latin typeface="微软雅黑" panose="020B0503020204020204" charset="-122"/>
                <a:ea typeface="微软雅黑" panose="020B0503020204020204" charset="-122"/>
              </a:defRPr>
            </a:lvl4pPr>
            <a:lvl5pPr>
              <a:defRPr sz="160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 name="矩形 6"/>
          <p:cNvSpPr/>
          <p:nvPr>
            <p:custDataLst>
              <p:tags r:id="rId2"/>
            </p:custDataLst>
          </p:nvPr>
        </p:nvSpPr>
        <p:spPr>
          <a:xfrm>
            <a:off x="8471027" y="-7222"/>
            <a:ext cx="3720973" cy="686522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2400" dirty="0">
              <a:cs typeface="+mn-ea"/>
              <a:sym typeface="+mn-lt"/>
            </a:endParaRPr>
          </a:p>
        </p:txBody>
      </p:sp>
      <p:sp>
        <p:nvSpPr>
          <p:cNvPr id="2" name="标题 1"/>
          <p:cNvSpPr>
            <a:spLocks noGrp="1"/>
          </p:cNvSpPr>
          <p:nvPr>
            <p:ph type="title" hasCustomPrompt="1"/>
            <p:custDataLst>
              <p:tags r:id="rId3"/>
            </p:custDataLst>
          </p:nvPr>
        </p:nvSpPr>
        <p:spPr>
          <a:xfrm>
            <a:off x="838199" y="2630065"/>
            <a:ext cx="7315200" cy="1590648"/>
          </a:xfrm>
        </p:spPr>
        <p:txBody>
          <a:bodyPr anchor="ctr">
            <a:noAutofit/>
          </a:bodyPr>
          <a:lstStyle>
            <a:lvl1pPr algn="ctr">
              <a:defRPr sz="5400" b="1">
                <a:solidFill>
                  <a:schemeClr val="bg2"/>
                </a:solidFill>
                <a:effectLst/>
              </a:defRPr>
            </a:lvl1pPr>
          </a:lstStyle>
          <a:p>
            <a:r>
              <a:rPr lang="zh-CN" altLang="en-US" dirty="0"/>
              <a:t>编辑标题</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
        <p:nvSpPr>
          <p:cNvPr id="8" name="下箭头 87"/>
          <p:cNvSpPr/>
          <p:nvPr>
            <p:custDataLst>
              <p:tags r:id="rId7"/>
            </p:custDataLst>
          </p:nvPr>
        </p:nvSpPr>
        <p:spPr>
          <a:xfrm>
            <a:off x="4135422" y="1532974"/>
            <a:ext cx="720755" cy="887914"/>
          </a:xfrm>
          <a:prstGeom prst="downArrow">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91340" tIns="45671" rIns="91340" bIns="45671" rtlCol="0" anchor="ctr"/>
          <a:lstStyle/>
          <a:p>
            <a:pPr algn="ctr">
              <a:lnSpc>
                <a:spcPct val="120000"/>
              </a:lnSpc>
            </a:pPr>
            <a:endParaRPr lang="zh-CN" altLang="en-US" sz="2400">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nodePh="1">
                                  <p:stCondLst>
                                    <p:cond delay="0"/>
                                  </p:stCondLst>
                                  <p:endCondLst>
                                    <p:cond evt="begin" delay="0">
                                      <p:tn val="10"/>
                                    </p:cond>
                                  </p:end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0-#ppt_w/2"/>
                                          </p:val>
                                        </p:tav>
                                        <p:tav tm="100000">
                                          <p:val>
                                            <p:strVal val="#ppt_x"/>
                                          </p:val>
                                        </p:tav>
                                      </p:tavLst>
                                    </p:anim>
                                    <p:anim calcmode="lin" valueType="num">
                                      <p:cBhvr additive="base">
                                        <p:cTn id="13"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latin typeface="微软雅黑" panose="020B0503020204020204" charset="-122"/>
                <a:ea typeface="微软雅黑" panose="020B0503020204020204" charset="-122"/>
              </a:defRPr>
            </a:lvl1pPr>
            <a:lvl2pPr indent="0" eaLnBrk="1" fontAlgn="auto" latinLnBrk="0" hangingPunct="1">
              <a:defRPr>
                <a:latin typeface="微软雅黑" panose="020B0503020204020204" charset="-122"/>
                <a:ea typeface="微软雅黑" panose="020B0503020204020204" charset="-122"/>
              </a:defRPr>
            </a:lvl2pPr>
            <a:lvl3pPr indent="0" eaLnBrk="1" fontAlgn="auto" latinLnBrk="0" hangingPunct="1">
              <a:defRPr>
                <a:latin typeface="微软雅黑" panose="020B0503020204020204" charset="-122"/>
                <a:ea typeface="微软雅黑" panose="020B0503020204020204" charset="-122"/>
              </a:defRPr>
            </a:lvl3pPr>
            <a:lvl4pPr indent="0" eaLnBrk="1" fontAlgn="auto" latinLnBrk="0" hangingPunct="1">
              <a:defRPr>
                <a:latin typeface="微软雅黑" panose="020B0503020204020204" charset="-122"/>
                <a:ea typeface="微软雅黑" panose="020B0503020204020204" charset="-122"/>
              </a:defRPr>
            </a:lvl4pPr>
            <a:lvl5pPr indent="0" eaLnBrk="1" fontAlgn="auto" latinLnBrk="0" hangingPunct="1">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latin typeface="微软雅黑" panose="020B0503020204020204" charset="-122"/>
                <a:ea typeface="微软雅黑" panose="020B0503020204020204" charset="-122"/>
              </a:defRPr>
            </a:lvl1pPr>
            <a:lvl2pPr>
              <a:defRPr>
                <a:latin typeface="微软雅黑" panose="020B0503020204020204" charset="-122"/>
                <a:ea typeface="微软雅黑" panose="020B0503020204020204" charset="-122"/>
              </a:defRPr>
            </a:lvl2pPr>
            <a:lvl3pPr>
              <a:defRPr>
                <a:latin typeface="微软雅黑" panose="020B0503020204020204" charset="-122"/>
                <a:ea typeface="微软雅黑" panose="020B0503020204020204" charset="-122"/>
              </a:defRPr>
            </a:lvl3pPr>
            <a:lvl4pPr>
              <a:defRPr>
                <a:latin typeface="微软雅黑" panose="020B0503020204020204" charset="-122"/>
                <a:ea typeface="微软雅黑" panose="020B0503020204020204" charset="-122"/>
              </a:defRPr>
            </a:lvl4pPr>
            <a:lvl5pPr>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末尾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矩形 5"/>
          <p:cNvSpPr/>
          <p:nvPr>
            <p:custDataLst>
              <p:tags r:id="rId3"/>
            </p:custDataLst>
          </p:nvPr>
        </p:nvSpPr>
        <p:spPr>
          <a:xfrm>
            <a:off x="-13275" y="-12428"/>
            <a:ext cx="12200288" cy="6870428"/>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dirty="0"/>
          </a:p>
        </p:txBody>
      </p:sp>
      <p:grpSp>
        <p:nvGrpSpPr>
          <p:cNvPr id="8" name="组合 7"/>
          <p:cNvGrpSpPr/>
          <p:nvPr>
            <p:custDataLst>
              <p:tags r:id="rId4"/>
            </p:custDataLst>
          </p:nvPr>
        </p:nvGrpSpPr>
        <p:grpSpPr>
          <a:xfrm flipH="1">
            <a:off x="0" y="-12427"/>
            <a:ext cx="6316647" cy="6870427"/>
            <a:chOff x="5880116" y="-12427"/>
            <a:chExt cx="6316647" cy="6870427"/>
          </a:xfrm>
        </p:grpSpPr>
        <p:sp>
          <p:nvSpPr>
            <p:cNvPr id="40" name="等腰三角形 39"/>
            <p:cNvSpPr/>
            <p:nvPr>
              <p:custDataLst>
                <p:tags r:id="rId5"/>
              </p:custDataLst>
            </p:nvPr>
          </p:nvSpPr>
          <p:spPr>
            <a:xfrm>
              <a:off x="5903686"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等腰三角形 72"/>
            <p:cNvSpPr/>
            <p:nvPr>
              <p:custDataLst>
                <p:tags r:id="rId6"/>
              </p:custDataLst>
            </p:nvPr>
          </p:nvSpPr>
          <p:spPr>
            <a:xfrm flipV="1">
              <a:off x="6246205" y="6267450"/>
              <a:ext cx="685038" cy="59055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等腰三角形 73"/>
            <p:cNvSpPr/>
            <p:nvPr>
              <p:custDataLst>
                <p:tags r:id="rId7"/>
              </p:custDataLst>
            </p:nvPr>
          </p:nvSpPr>
          <p:spPr>
            <a:xfrm>
              <a:off x="6583077" y="626745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等腰三角形 74"/>
            <p:cNvSpPr/>
            <p:nvPr>
              <p:custDataLst>
                <p:tags r:id="rId8"/>
              </p:custDataLst>
            </p:nvPr>
          </p:nvSpPr>
          <p:spPr>
            <a:xfrm flipV="1">
              <a:off x="5880116" y="4513457"/>
              <a:ext cx="2719668" cy="234454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等腰三角形 75"/>
            <p:cNvSpPr/>
            <p:nvPr>
              <p:custDataLst>
                <p:tags r:id="rId9"/>
              </p:custDataLst>
            </p:nvPr>
          </p:nvSpPr>
          <p:spPr>
            <a:xfrm>
              <a:off x="7238709" y="626745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等腰三角形 76"/>
            <p:cNvSpPr/>
            <p:nvPr>
              <p:custDataLst>
                <p:tags r:id="rId10"/>
              </p:custDataLst>
            </p:nvPr>
          </p:nvSpPr>
          <p:spPr>
            <a:xfrm flipV="1">
              <a:off x="7581228"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等腰三角形 77"/>
            <p:cNvSpPr/>
            <p:nvPr>
              <p:custDataLst>
                <p:tags r:id="rId11"/>
              </p:custDataLst>
            </p:nvPr>
          </p:nvSpPr>
          <p:spPr>
            <a:xfrm>
              <a:off x="7910480"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等腰三角形 78"/>
            <p:cNvSpPr/>
            <p:nvPr>
              <p:custDataLst>
                <p:tags r:id="rId12"/>
              </p:custDataLst>
            </p:nvPr>
          </p:nvSpPr>
          <p:spPr>
            <a:xfrm>
              <a:off x="7578182" y="567690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等腰三角形 79"/>
            <p:cNvSpPr/>
            <p:nvPr>
              <p:custDataLst>
                <p:tags r:id="rId13"/>
              </p:custDataLst>
            </p:nvPr>
          </p:nvSpPr>
          <p:spPr>
            <a:xfrm flipV="1">
              <a:off x="8248143"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等腰三角形 80"/>
            <p:cNvSpPr/>
            <p:nvPr>
              <p:custDataLst>
                <p:tags r:id="rId14"/>
              </p:custDataLst>
            </p:nvPr>
          </p:nvSpPr>
          <p:spPr>
            <a:xfrm>
              <a:off x="8588281" y="626745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等腰三角形 81"/>
            <p:cNvSpPr/>
            <p:nvPr>
              <p:custDataLst>
                <p:tags r:id="rId15"/>
              </p:custDataLst>
            </p:nvPr>
          </p:nvSpPr>
          <p:spPr>
            <a:xfrm>
              <a:off x="8255983" y="567690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等腰三角形 82"/>
            <p:cNvSpPr/>
            <p:nvPr>
              <p:custDataLst>
                <p:tags r:id="rId16"/>
              </p:custDataLst>
            </p:nvPr>
          </p:nvSpPr>
          <p:spPr>
            <a:xfrm flipV="1">
              <a:off x="8922233" y="6267450"/>
              <a:ext cx="685038" cy="59055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等腰三角形 83"/>
            <p:cNvSpPr/>
            <p:nvPr>
              <p:custDataLst>
                <p:tags r:id="rId17"/>
              </p:custDataLst>
            </p:nvPr>
          </p:nvSpPr>
          <p:spPr>
            <a:xfrm>
              <a:off x="9252846" y="6267450"/>
              <a:ext cx="685038" cy="590550"/>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等腰三角形 84"/>
            <p:cNvSpPr/>
            <p:nvPr>
              <p:custDataLst>
                <p:tags r:id="rId18"/>
              </p:custDataLst>
            </p:nvPr>
          </p:nvSpPr>
          <p:spPr>
            <a:xfrm>
              <a:off x="8919187" y="567690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等腰三角形 85"/>
            <p:cNvSpPr/>
            <p:nvPr>
              <p:custDataLst>
                <p:tags r:id="rId19"/>
              </p:custDataLst>
            </p:nvPr>
          </p:nvSpPr>
          <p:spPr>
            <a:xfrm flipV="1">
              <a:off x="8587616" y="568452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等腰三角形 86"/>
            <p:cNvSpPr/>
            <p:nvPr>
              <p:custDataLst>
                <p:tags r:id="rId20"/>
              </p:custDataLst>
            </p:nvPr>
          </p:nvSpPr>
          <p:spPr>
            <a:xfrm>
              <a:off x="8583073" y="509397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等腰三角形 87"/>
            <p:cNvSpPr/>
            <p:nvPr>
              <p:custDataLst>
                <p:tags r:id="rId21"/>
              </p:custDataLst>
            </p:nvPr>
          </p:nvSpPr>
          <p:spPr>
            <a:xfrm flipV="1">
              <a:off x="7913280" y="5690476"/>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89" name="等腰三角形 88"/>
            <p:cNvSpPr/>
            <p:nvPr>
              <p:custDataLst>
                <p:tags r:id="rId22"/>
              </p:custDataLst>
            </p:nvPr>
          </p:nvSpPr>
          <p:spPr>
            <a:xfrm>
              <a:off x="7910446" y="5100248"/>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等腰三角形 89"/>
            <p:cNvSpPr/>
            <p:nvPr>
              <p:custDataLst>
                <p:tags r:id="rId23"/>
              </p:custDataLst>
            </p:nvPr>
          </p:nvSpPr>
          <p:spPr>
            <a:xfrm flipV="1">
              <a:off x="8241676" y="511611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91" name="等腰三角形 90"/>
            <p:cNvSpPr/>
            <p:nvPr>
              <p:custDataLst>
                <p:tags r:id="rId24"/>
              </p:custDataLst>
            </p:nvPr>
          </p:nvSpPr>
          <p:spPr>
            <a:xfrm>
              <a:off x="8244057" y="4527082"/>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等腰三角形 91"/>
            <p:cNvSpPr/>
            <p:nvPr>
              <p:custDataLst>
                <p:tags r:id="rId25"/>
              </p:custDataLst>
            </p:nvPr>
          </p:nvSpPr>
          <p:spPr>
            <a:xfrm flipV="1">
              <a:off x="8578694" y="4529820"/>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p:cNvSpPr/>
            <p:nvPr>
              <p:custDataLst>
                <p:tags r:id="rId26"/>
              </p:custDataLst>
            </p:nvPr>
          </p:nvSpPr>
          <p:spPr>
            <a:xfrm>
              <a:off x="7218860" y="-12427"/>
              <a:ext cx="4973140" cy="4533554"/>
            </a:xfrm>
            <a:custGeom>
              <a:avLst/>
              <a:gdLst>
                <a:gd name="connsiteX0" fmla="*/ 2629462 w 4973140"/>
                <a:gd name="connsiteY0" fmla="*/ 0 h 4533554"/>
                <a:gd name="connsiteX1" fmla="*/ 3492230 w 4973140"/>
                <a:gd name="connsiteY1" fmla="*/ 0 h 4533554"/>
                <a:gd name="connsiteX2" fmla="*/ 4973140 w 4973140"/>
                <a:gd name="connsiteY2" fmla="*/ 2553293 h 4533554"/>
                <a:gd name="connsiteX3" fmla="*/ 4973140 w 4973140"/>
                <a:gd name="connsiteY3" fmla="*/ 4533554 h 4533554"/>
                <a:gd name="connsiteX4" fmla="*/ 0 w 4973140"/>
                <a:gd name="connsiteY4" fmla="*/ 4533554 h 4533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3140" h="4533554">
                  <a:moveTo>
                    <a:pt x="2629462" y="0"/>
                  </a:moveTo>
                  <a:lnTo>
                    <a:pt x="3492230" y="0"/>
                  </a:lnTo>
                  <a:lnTo>
                    <a:pt x="4973140" y="2553293"/>
                  </a:lnTo>
                  <a:lnTo>
                    <a:pt x="4973140" y="4533554"/>
                  </a:lnTo>
                  <a:lnTo>
                    <a:pt x="0" y="453355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等腰三角形 93"/>
            <p:cNvSpPr/>
            <p:nvPr>
              <p:custDataLst>
                <p:tags r:id="rId27"/>
              </p:custDataLst>
            </p:nvPr>
          </p:nvSpPr>
          <p:spPr>
            <a:xfrm>
              <a:off x="8586998" y="3941353"/>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等腰三角形 94"/>
            <p:cNvSpPr/>
            <p:nvPr>
              <p:custDataLst>
                <p:tags r:id="rId28"/>
              </p:custDataLst>
            </p:nvPr>
          </p:nvSpPr>
          <p:spPr>
            <a:xfrm flipV="1">
              <a:off x="8620825" y="3436558"/>
              <a:ext cx="1272515" cy="109699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96" name="等腰三角形 95"/>
            <p:cNvSpPr/>
            <p:nvPr>
              <p:custDataLst>
                <p:tags r:id="rId29"/>
              </p:custDataLst>
            </p:nvPr>
          </p:nvSpPr>
          <p:spPr>
            <a:xfrm>
              <a:off x="9208302" y="2853084"/>
              <a:ext cx="685038" cy="59055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形状 96"/>
            <p:cNvSpPr/>
            <p:nvPr>
              <p:custDataLst>
                <p:tags r:id="rId30"/>
              </p:custDataLst>
            </p:nvPr>
          </p:nvSpPr>
          <p:spPr>
            <a:xfrm flipV="1">
              <a:off x="10706723" y="-12427"/>
              <a:ext cx="1490040" cy="2569033"/>
            </a:xfrm>
            <a:custGeom>
              <a:avLst/>
              <a:gdLst>
                <a:gd name="connsiteX0" fmla="*/ 0 w 1490040"/>
                <a:gd name="connsiteY0" fmla="*/ 2569033 h 2569033"/>
                <a:gd name="connsiteX1" fmla="*/ 1490040 w 1490040"/>
                <a:gd name="connsiteY1" fmla="*/ 2569033 h 2569033"/>
                <a:gd name="connsiteX2" fmla="*/ 1490040 w 1490040"/>
                <a:gd name="connsiteY2" fmla="*/ 0 h 2569033"/>
              </a:gdLst>
              <a:ahLst/>
              <a:cxnLst>
                <a:cxn ang="0">
                  <a:pos x="connsiteX0" y="connsiteY0"/>
                </a:cxn>
                <a:cxn ang="0">
                  <a:pos x="connsiteX1" y="connsiteY1"/>
                </a:cxn>
                <a:cxn ang="0">
                  <a:pos x="connsiteX2" y="connsiteY2"/>
                </a:cxn>
              </a:cxnLst>
              <a:rect l="l" t="t" r="r" b="b"/>
              <a:pathLst>
                <a:path w="1490040" h="2569033">
                  <a:moveTo>
                    <a:pt x="0" y="2569033"/>
                  </a:moveTo>
                  <a:lnTo>
                    <a:pt x="1490040" y="2569033"/>
                  </a:lnTo>
                  <a:lnTo>
                    <a:pt x="149004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任意多边形: 形状 97"/>
            <p:cNvSpPr/>
            <p:nvPr>
              <p:custDataLst>
                <p:tags r:id="rId31"/>
              </p:custDataLst>
            </p:nvPr>
          </p:nvSpPr>
          <p:spPr>
            <a:xfrm flipV="1">
              <a:off x="11592200" y="4523679"/>
              <a:ext cx="596274" cy="1028058"/>
            </a:xfrm>
            <a:custGeom>
              <a:avLst/>
              <a:gdLst>
                <a:gd name="connsiteX0" fmla="*/ 0 w 596274"/>
                <a:gd name="connsiteY0" fmla="*/ 1028058 h 1028058"/>
                <a:gd name="connsiteX1" fmla="*/ 596274 w 596274"/>
                <a:gd name="connsiteY1" fmla="*/ 1028058 h 1028058"/>
                <a:gd name="connsiteX2" fmla="*/ 596274 w 596274"/>
                <a:gd name="connsiteY2" fmla="*/ 0 h 1028058"/>
              </a:gdLst>
              <a:ahLst/>
              <a:cxnLst>
                <a:cxn ang="0">
                  <a:pos x="connsiteX0" y="connsiteY0"/>
                </a:cxn>
                <a:cxn ang="0">
                  <a:pos x="connsiteX1" y="connsiteY1"/>
                </a:cxn>
                <a:cxn ang="0">
                  <a:pos x="connsiteX2" y="connsiteY2"/>
                </a:cxn>
              </a:cxnLst>
              <a:rect l="l" t="t" r="r" b="b"/>
              <a:pathLst>
                <a:path w="596274" h="1028058">
                  <a:moveTo>
                    <a:pt x="0" y="1028058"/>
                  </a:moveTo>
                  <a:lnTo>
                    <a:pt x="596274" y="1028058"/>
                  </a:lnTo>
                  <a:lnTo>
                    <a:pt x="596274"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等腰三角形 98"/>
            <p:cNvSpPr/>
            <p:nvPr>
              <p:custDataLst>
                <p:tags r:id="rId32"/>
              </p:custDataLst>
            </p:nvPr>
          </p:nvSpPr>
          <p:spPr>
            <a:xfrm>
              <a:off x="11017611" y="626745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等腰三角形 99"/>
            <p:cNvSpPr/>
            <p:nvPr>
              <p:custDataLst>
                <p:tags r:id="rId33"/>
              </p:custDataLst>
            </p:nvPr>
          </p:nvSpPr>
          <p:spPr>
            <a:xfrm flipV="1">
              <a:off x="11355274" y="6267450"/>
              <a:ext cx="685038" cy="59055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任意多边形: 形状 100"/>
            <p:cNvSpPr/>
            <p:nvPr>
              <p:custDataLst>
                <p:tags r:id="rId34"/>
              </p:custDataLst>
            </p:nvPr>
          </p:nvSpPr>
          <p:spPr>
            <a:xfrm>
              <a:off x="11695412" y="6267450"/>
              <a:ext cx="493062" cy="590550"/>
            </a:xfrm>
            <a:custGeom>
              <a:avLst/>
              <a:gdLst>
                <a:gd name="connsiteX0" fmla="*/ 342519 w 493062"/>
                <a:gd name="connsiteY0" fmla="*/ 0 h 590550"/>
                <a:gd name="connsiteX1" fmla="*/ 493062 w 493062"/>
                <a:gd name="connsiteY1" fmla="*/ 259557 h 590550"/>
                <a:gd name="connsiteX2" fmla="*/ 493062 w 493062"/>
                <a:gd name="connsiteY2" fmla="*/ 590550 h 590550"/>
                <a:gd name="connsiteX3" fmla="*/ 0 w 493062"/>
                <a:gd name="connsiteY3" fmla="*/ 590550 h 590550"/>
              </a:gdLst>
              <a:ahLst/>
              <a:cxnLst>
                <a:cxn ang="0">
                  <a:pos x="connsiteX0" y="connsiteY0"/>
                </a:cxn>
                <a:cxn ang="0">
                  <a:pos x="connsiteX1" y="connsiteY1"/>
                </a:cxn>
                <a:cxn ang="0">
                  <a:pos x="connsiteX2" y="connsiteY2"/>
                </a:cxn>
                <a:cxn ang="0">
                  <a:pos x="connsiteX3" y="connsiteY3"/>
                </a:cxn>
              </a:cxnLst>
              <a:rect l="l" t="t" r="r" b="b"/>
              <a:pathLst>
                <a:path w="493062" h="590550">
                  <a:moveTo>
                    <a:pt x="342519" y="0"/>
                  </a:moveTo>
                  <a:lnTo>
                    <a:pt x="493062" y="259557"/>
                  </a:lnTo>
                  <a:lnTo>
                    <a:pt x="493062" y="590550"/>
                  </a:lnTo>
                  <a:lnTo>
                    <a:pt x="0" y="59055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等腰三角形 101"/>
            <p:cNvSpPr/>
            <p:nvPr>
              <p:custDataLst>
                <p:tags r:id="rId35"/>
              </p:custDataLst>
            </p:nvPr>
          </p:nvSpPr>
          <p:spPr>
            <a:xfrm>
              <a:off x="11352228" y="5676900"/>
              <a:ext cx="685038" cy="59055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3" name="组合 102"/>
            <p:cNvGrpSpPr/>
            <p:nvPr/>
          </p:nvGrpSpPr>
          <p:grpSpPr>
            <a:xfrm>
              <a:off x="10662730" y="276128"/>
              <a:ext cx="1063929" cy="351879"/>
              <a:chOff x="3021012" y="8350250"/>
              <a:chExt cx="5092701" cy="1684338"/>
            </a:xfrm>
            <a:solidFill>
              <a:schemeClr val="bg1">
                <a:lumMod val="95000"/>
                <a:alpha val="20000"/>
              </a:schemeClr>
            </a:solidFill>
          </p:grpSpPr>
          <p:sp>
            <p:nvSpPr>
              <p:cNvPr id="104" name="Rectangle 5"/>
              <p:cNvSpPr>
                <a:spLocks noChangeArrowheads="1"/>
              </p:cNvSpPr>
              <p:nvPr>
                <p:custDataLst>
                  <p:tags r:id="rId36"/>
                </p:custDataLst>
              </p:nvPr>
            </p:nvSpPr>
            <p:spPr bwMode="auto">
              <a:xfrm>
                <a:off x="5016500" y="8580438"/>
                <a:ext cx="295275" cy="1085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105" name="Freeform 6"/>
              <p:cNvSpPr>
                <a:spLocks noEditPoints="1"/>
              </p:cNvSpPr>
              <p:nvPr>
                <p:custDataLst>
                  <p:tags r:id="rId37"/>
                </p:custDataLst>
              </p:nvPr>
            </p:nvSpPr>
            <p:spPr bwMode="auto">
              <a:xfrm>
                <a:off x="5438775" y="8856663"/>
                <a:ext cx="831850" cy="823913"/>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106" name="Freeform 7"/>
              <p:cNvSpPr/>
              <p:nvPr>
                <p:custDataLst>
                  <p:tags r:id="rId38"/>
                </p:custDataLst>
              </p:nvPr>
            </p:nvSpPr>
            <p:spPr bwMode="auto">
              <a:xfrm>
                <a:off x="6350000" y="8856663"/>
                <a:ext cx="804863" cy="1177925"/>
              </a:xfrm>
              <a:custGeom>
                <a:avLst/>
                <a:gdLst>
                  <a:gd name="T0" fmla="*/ 217 w 375"/>
                  <a:gd name="T1" fmla="*/ 224 h 547"/>
                  <a:gd name="T2" fmla="*/ 217 w 375"/>
                  <a:gd name="T3" fmla="*/ 351 h 547"/>
                  <a:gd name="T4" fmla="*/ 160 w 375"/>
                  <a:gd name="T5" fmla="*/ 362 h 547"/>
                  <a:gd name="T6" fmla="*/ 47 w 375"/>
                  <a:gd name="T7" fmla="*/ 311 h 547"/>
                  <a:gd name="T8" fmla="*/ 0 w 375"/>
                  <a:gd name="T9" fmla="*/ 188 h 547"/>
                  <a:gd name="T10" fmla="*/ 56 w 375"/>
                  <a:gd name="T11" fmla="*/ 55 h 547"/>
                  <a:gd name="T12" fmla="*/ 193 w 375"/>
                  <a:gd name="T13" fmla="*/ 0 h 547"/>
                  <a:gd name="T14" fmla="*/ 276 w 375"/>
                  <a:gd name="T15" fmla="*/ 18 h 547"/>
                  <a:gd name="T16" fmla="*/ 338 w 375"/>
                  <a:gd name="T17" fmla="*/ 64 h 547"/>
                  <a:gd name="T18" fmla="*/ 375 w 375"/>
                  <a:gd name="T19" fmla="*/ 204 h 547"/>
                  <a:gd name="T20" fmla="*/ 375 w 375"/>
                  <a:gd name="T21" fmla="*/ 326 h 547"/>
                  <a:gd name="T22" fmla="*/ 319 w 375"/>
                  <a:gd name="T23" fmla="*/ 485 h 547"/>
                  <a:gd name="T24" fmla="*/ 174 w 375"/>
                  <a:gd name="T25" fmla="*/ 547 h 547"/>
                  <a:gd name="T26" fmla="*/ 105 w 375"/>
                  <a:gd name="T27" fmla="*/ 533 h 547"/>
                  <a:gd name="T28" fmla="*/ 105 w 375"/>
                  <a:gd name="T29" fmla="*/ 408 h 547"/>
                  <a:gd name="T30" fmla="*/ 159 w 375"/>
                  <a:gd name="T31" fmla="*/ 423 h 547"/>
                  <a:gd name="T32" fmla="*/ 217 w 375"/>
                  <a:gd name="T33" fmla="*/ 398 h 547"/>
                  <a:gd name="T34" fmla="*/ 237 w 375"/>
                  <a:gd name="T35" fmla="*/ 328 h 547"/>
                  <a:gd name="T36" fmla="*/ 237 w 375"/>
                  <a:gd name="T37" fmla="*/ 189 h 547"/>
                  <a:gd name="T38" fmla="*/ 190 w 375"/>
                  <a:gd name="T39" fmla="*/ 131 h 547"/>
                  <a:gd name="T40" fmla="*/ 155 w 375"/>
                  <a:gd name="T41" fmla="*/ 147 h 547"/>
                  <a:gd name="T42" fmla="*/ 140 w 375"/>
                  <a:gd name="T43" fmla="*/ 182 h 547"/>
                  <a:gd name="T44" fmla="*/ 155 w 375"/>
                  <a:gd name="T45" fmla="*/ 217 h 547"/>
                  <a:gd name="T46" fmla="*/ 190 w 375"/>
                  <a:gd name="T47" fmla="*/ 231 h 547"/>
                  <a:gd name="T48" fmla="*/ 217 w 375"/>
                  <a:gd name="T49" fmla="*/ 224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5" h="547">
                    <a:moveTo>
                      <a:pt x="217" y="224"/>
                    </a:moveTo>
                    <a:cubicBezTo>
                      <a:pt x="217" y="351"/>
                      <a:pt x="217" y="351"/>
                      <a:pt x="217" y="351"/>
                    </a:cubicBezTo>
                    <a:cubicBezTo>
                      <a:pt x="197" y="358"/>
                      <a:pt x="178" y="362"/>
                      <a:pt x="160" y="362"/>
                    </a:cubicBezTo>
                    <a:cubicBezTo>
                      <a:pt x="115" y="362"/>
                      <a:pt x="77" y="345"/>
                      <a:pt x="47" y="311"/>
                    </a:cubicBezTo>
                    <a:cubicBezTo>
                      <a:pt x="16" y="278"/>
                      <a:pt x="0" y="237"/>
                      <a:pt x="0" y="188"/>
                    </a:cubicBezTo>
                    <a:cubicBezTo>
                      <a:pt x="0" y="135"/>
                      <a:pt x="19" y="91"/>
                      <a:pt x="56" y="55"/>
                    </a:cubicBezTo>
                    <a:cubicBezTo>
                      <a:pt x="93" y="18"/>
                      <a:pt x="139" y="0"/>
                      <a:pt x="193" y="0"/>
                    </a:cubicBezTo>
                    <a:cubicBezTo>
                      <a:pt x="222" y="0"/>
                      <a:pt x="249" y="6"/>
                      <a:pt x="276" y="18"/>
                    </a:cubicBezTo>
                    <a:cubicBezTo>
                      <a:pt x="302" y="29"/>
                      <a:pt x="323" y="45"/>
                      <a:pt x="338" y="64"/>
                    </a:cubicBezTo>
                    <a:cubicBezTo>
                      <a:pt x="363" y="96"/>
                      <a:pt x="375" y="143"/>
                      <a:pt x="375" y="204"/>
                    </a:cubicBezTo>
                    <a:cubicBezTo>
                      <a:pt x="375" y="326"/>
                      <a:pt x="375" y="326"/>
                      <a:pt x="375" y="326"/>
                    </a:cubicBezTo>
                    <a:cubicBezTo>
                      <a:pt x="375" y="391"/>
                      <a:pt x="357" y="445"/>
                      <a:pt x="319" y="485"/>
                    </a:cubicBezTo>
                    <a:cubicBezTo>
                      <a:pt x="282" y="526"/>
                      <a:pt x="233" y="547"/>
                      <a:pt x="174" y="547"/>
                    </a:cubicBezTo>
                    <a:cubicBezTo>
                      <a:pt x="155" y="547"/>
                      <a:pt x="132" y="542"/>
                      <a:pt x="105" y="533"/>
                    </a:cubicBezTo>
                    <a:cubicBezTo>
                      <a:pt x="105" y="408"/>
                      <a:pt x="105" y="408"/>
                      <a:pt x="105" y="408"/>
                    </a:cubicBezTo>
                    <a:cubicBezTo>
                      <a:pt x="123" y="418"/>
                      <a:pt x="141" y="423"/>
                      <a:pt x="159" y="423"/>
                    </a:cubicBezTo>
                    <a:cubicBezTo>
                      <a:pt x="184" y="423"/>
                      <a:pt x="203" y="414"/>
                      <a:pt x="217" y="398"/>
                    </a:cubicBezTo>
                    <a:cubicBezTo>
                      <a:pt x="230" y="382"/>
                      <a:pt x="237" y="358"/>
                      <a:pt x="237" y="328"/>
                    </a:cubicBezTo>
                    <a:cubicBezTo>
                      <a:pt x="237" y="189"/>
                      <a:pt x="237" y="189"/>
                      <a:pt x="237" y="189"/>
                    </a:cubicBezTo>
                    <a:cubicBezTo>
                      <a:pt x="237" y="151"/>
                      <a:pt x="222" y="131"/>
                      <a:pt x="190" y="131"/>
                    </a:cubicBezTo>
                    <a:cubicBezTo>
                      <a:pt x="177" y="131"/>
                      <a:pt x="165" y="137"/>
                      <a:pt x="155" y="147"/>
                    </a:cubicBezTo>
                    <a:cubicBezTo>
                      <a:pt x="145" y="157"/>
                      <a:pt x="140" y="169"/>
                      <a:pt x="140" y="182"/>
                    </a:cubicBezTo>
                    <a:cubicBezTo>
                      <a:pt x="140" y="196"/>
                      <a:pt x="145" y="208"/>
                      <a:pt x="155" y="217"/>
                    </a:cubicBezTo>
                    <a:cubicBezTo>
                      <a:pt x="164" y="226"/>
                      <a:pt x="176" y="231"/>
                      <a:pt x="190" y="231"/>
                    </a:cubicBezTo>
                    <a:cubicBezTo>
                      <a:pt x="199" y="231"/>
                      <a:pt x="208" y="229"/>
                      <a:pt x="217" y="2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107" name="Freeform 8"/>
              <p:cNvSpPr>
                <a:spLocks noEditPoints="1"/>
              </p:cNvSpPr>
              <p:nvPr>
                <p:custDataLst>
                  <p:tags r:id="rId39"/>
                </p:custDataLst>
              </p:nvPr>
            </p:nvSpPr>
            <p:spPr bwMode="auto">
              <a:xfrm>
                <a:off x="7281863" y="8856663"/>
                <a:ext cx="831850" cy="823913"/>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108" name="Freeform 9"/>
              <p:cNvSpPr/>
              <p:nvPr>
                <p:custDataLst>
                  <p:tags r:id="rId40"/>
                </p:custDataLst>
              </p:nvPr>
            </p:nvSpPr>
            <p:spPr bwMode="auto">
              <a:xfrm>
                <a:off x="3630613" y="9069388"/>
                <a:ext cx="227013" cy="239713"/>
              </a:xfrm>
              <a:custGeom>
                <a:avLst/>
                <a:gdLst>
                  <a:gd name="T0" fmla="*/ 53 w 106"/>
                  <a:gd name="T1" fmla="*/ 0 h 111"/>
                  <a:gd name="T2" fmla="*/ 15 w 106"/>
                  <a:gd name="T3" fmla="*/ 16 h 111"/>
                  <a:gd name="T4" fmla="*/ 0 w 106"/>
                  <a:gd name="T5" fmla="*/ 55 h 111"/>
                  <a:gd name="T6" fmla="*/ 16 w 106"/>
                  <a:gd name="T7" fmla="*/ 94 h 111"/>
                  <a:gd name="T8" fmla="*/ 53 w 106"/>
                  <a:gd name="T9" fmla="*/ 111 h 111"/>
                  <a:gd name="T10" fmla="*/ 91 w 106"/>
                  <a:gd name="T11" fmla="*/ 94 h 111"/>
                  <a:gd name="T12" fmla="*/ 106 w 106"/>
                  <a:gd name="T13" fmla="*/ 55 h 111"/>
                  <a:gd name="T14" fmla="*/ 91 w 106"/>
                  <a:gd name="T15" fmla="*/ 16 h 111"/>
                  <a:gd name="T16" fmla="*/ 53 w 106"/>
                  <a:gd name="T17"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11">
                    <a:moveTo>
                      <a:pt x="53" y="0"/>
                    </a:moveTo>
                    <a:cubicBezTo>
                      <a:pt x="38" y="0"/>
                      <a:pt x="26" y="5"/>
                      <a:pt x="15" y="16"/>
                    </a:cubicBezTo>
                    <a:cubicBezTo>
                      <a:pt x="5" y="27"/>
                      <a:pt x="0" y="40"/>
                      <a:pt x="0" y="55"/>
                    </a:cubicBezTo>
                    <a:cubicBezTo>
                      <a:pt x="0" y="71"/>
                      <a:pt x="5" y="84"/>
                      <a:pt x="16" y="94"/>
                    </a:cubicBezTo>
                    <a:cubicBezTo>
                      <a:pt x="26" y="105"/>
                      <a:pt x="38" y="111"/>
                      <a:pt x="53" y="111"/>
                    </a:cubicBezTo>
                    <a:cubicBezTo>
                      <a:pt x="68" y="111"/>
                      <a:pt x="80" y="105"/>
                      <a:pt x="91" y="94"/>
                    </a:cubicBezTo>
                    <a:cubicBezTo>
                      <a:pt x="101" y="84"/>
                      <a:pt x="106" y="71"/>
                      <a:pt x="106" y="55"/>
                    </a:cubicBezTo>
                    <a:cubicBezTo>
                      <a:pt x="106" y="40"/>
                      <a:pt x="101" y="27"/>
                      <a:pt x="91" y="16"/>
                    </a:cubicBezTo>
                    <a:cubicBezTo>
                      <a:pt x="81" y="5"/>
                      <a:pt x="68" y="0"/>
                      <a:pt x="5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sp>
            <p:nvSpPr>
              <p:cNvPr id="109" name="Freeform 10"/>
              <p:cNvSpPr>
                <a:spLocks noEditPoints="1"/>
              </p:cNvSpPr>
              <p:nvPr>
                <p:custDataLst>
                  <p:tags r:id="rId41"/>
                </p:custDataLst>
              </p:nvPr>
            </p:nvSpPr>
            <p:spPr bwMode="auto">
              <a:xfrm>
                <a:off x="3021012" y="8350250"/>
                <a:ext cx="1447800" cy="1677988"/>
              </a:xfrm>
              <a:custGeom>
                <a:avLst/>
                <a:gdLst>
                  <a:gd name="T0" fmla="*/ 337 w 674"/>
                  <a:gd name="T1" fmla="*/ 0 h 779"/>
                  <a:gd name="T2" fmla="*/ 0 w 674"/>
                  <a:gd name="T3" fmla="*/ 195 h 779"/>
                  <a:gd name="T4" fmla="*/ 0 w 674"/>
                  <a:gd name="T5" fmla="*/ 584 h 779"/>
                  <a:gd name="T6" fmla="*/ 337 w 674"/>
                  <a:gd name="T7" fmla="*/ 779 h 779"/>
                  <a:gd name="T8" fmla="*/ 674 w 674"/>
                  <a:gd name="T9" fmla="*/ 584 h 779"/>
                  <a:gd name="T10" fmla="*/ 674 w 674"/>
                  <a:gd name="T11" fmla="*/ 195 h 779"/>
                  <a:gd name="T12" fmla="*/ 337 w 674"/>
                  <a:gd name="T13" fmla="*/ 0 h 779"/>
                  <a:gd name="T14" fmla="*/ 474 w 674"/>
                  <a:gd name="T15" fmla="*/ 525 h 779"/>
                  <a:gd name="T16" fmla="*/ 337 w 674"/>
                  <a:gd name="T17" fmla="*/ 581 h 779"/>
                  <a:gd name="T18" fmla="*/ 200 w 674"/>
                  <a:gd name="T19" fmla="*/ 525 h 779"/>
                  <a:gd name="T20" fmla="*/ 144 w 674"/>
                  <a:gd name="T21" fmla="*/ 389 h 779"/>
                  <a:gd name="T22" fmla="*/ 200 w 674"/>
                  <a:gd name="T23" fmla="*/ 253 h 779"/>
                  <a:gd name="T24" fmla="*/ 341 w 674"/>
                  <a:gd name="T25" fmla="*/ 198 h 779"/>
                  <a:gd name="T26" fmla="*/ 475 w 674"/>
                  <a:gd name="T27" fmla="*/ 254 h 779"/>
                  <a:gd name="T28" fmla="*/ 531 w 674"/>
                  <a:gd name="T29" fmla="*/ 389 h 779"/>
                  <a:gd name="T30" fmla="*/ 474 w 674"/>
                  <a:gd name="T31" fmla="*/ 525 h 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4" h="779">
                    <a:moveTo>
                      <a:pt x="337" y="0"/>
                    </a:moveTo>
                    <a:cubicBezTo>
                      <a:pt x="0" y="195"/>
                      <a:pt x="0" y="195"/>
                      <a:pt x="0" y="195"/>
                    </a:cubicBezTo>
                    <a:cubicBezTo>
                      <a:pt x="0" y="584"/>
                      <a:pt x="0" y="584"/>
                      <a:pt x="0" y="584"/>
                    </a:cubicBezTo>
                    <a:cubicBezTo>
                      <a:pt x="337" y="779"/>
                      <a:pt x="337" y="779"/>
                      <a:pt x="337" y="779"/>
                    </a:cubicBezTo>
                    <a:cubicBezTo>
                      <a:pt x="674" y="584"/>
                      <a:pt x="674" y="584"/>
                      <a:pt x="674" y="584"/>
                    </a:cubicBezTo>
                    <a:cubicBezTo>
                      <a:pt x="674" y="195"/>
                      <a:pt x="674" y="195"/>
                      <a:pt x="674" y="195"/>
                    </a:cubicBezTo>
                    <a:lnTo>
                      <a:pt x="337" y="0"/>
                    </a:lnTo>
                    <a:close/>
                    <a:moveTo>
                      <a:pt x="474" y="525"/>
                    </a:moveTo>
                    <a:cubicBezTo>
                      <a:pt x="436" y="562"/>
                      <a:pt x="391" y="581"/>
                      <a:pt x="337" y="581"/>
                    </a:cubicBezTo>
                    <a:cubicBezTo>
                      <a:pt x="284" y="581"/>
                      <a:pt x="238" y="562"/>
                      <a:pt x="200" y="525"/>
                    </a:cubicBezTo>
                    <a:cubicBezTo>
                      <a:pt x="163" y="487"/>
                      <a:pt x="144" y="442"/>
                      <a:pt x="144" y="389"/>
                    </a:cubicBezTo>
                    <a:cubicBezTo>
                      <a:pt x="144" y="335"/>
                      <a:pt x="163" y="290"/>
                      <a:pt x="200" y="253"/>
                    </a:cubicBezTo>
                    <a:cubicBezTo>
                      <a:pt x="238" y="216"/>
                      <a:pt x="285" y="198"/>
                      <a:pt x="341" y="198"/>
                    </a:cubicBezTo>
                    <a:cubicBezTo>
                      <a:pt x="393" y="198"/>
                      <a:pt x="438" y="216"/>
                      <a:pt x="475" y="254"/>
                    </a:cubicBezTo>
                    <a:cubicBezTo>
                      <a:pt x="512" y="292"/>
                      <a:pt x="531" y="336"/>
                      <a:pt x="531" y="389"/>
                    </a:cubicBezTo>
                    <a:cubicBezTo>
                      <a:pt x="531" y="442"/>
                      <a:pt x="512" y="487"/>
                      <a:pt x="474" y="5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accent6">
                      <a:lumMod val="75000"/>
                    </a:schemeClr>
                  </a:solidFill>
                </a:endParaRPr>
              </a:p>
            </p:txBody>
          </p:sp>
        </p:grpSp>
      </p:grpSp>
      <p:sp>
        <p:nvSpPr>
          <p:cNvPr id="2" name="标题 1"/>
          <p:cNvSpPr>
            <a:spLocks noGrp="1"/>
          </p:cNvSpPr>
          <p:nvPr>
            <p:ph type="title" hasCustomPrompt="1"/>
            <p:custDataLst>
              <p:tags r:id="rId42"/>
            </p:custDataLst>
          </p:nvPr>
        </p:nvSpPr>
        <p:spPr>
          <a:xfrm>
            <a:off x="6479694" y="3107670"/>
            <a:ext cx="5616118" cy="2016125"/>
          </a:xfrm>
        </p:spPr>
        <p:txBody>
          <a:bodyPr anchor="ctr">
            <a:normAutofit/>
          </a:bodyPr>
          <a:lstStyle>
            <a:lvl1pPr algn="ctr">
              <a:defRPr sz="8000" spc="600">
                <a:solidFill>
                  <a:schemeClr val="bg1"/>
                </a:solidFill>
              </a:defRPr>
            </a:lvl1pPr>
          </a:lstStyle>
          <a:p>
            <a:r>
              <a:rPr lang="zh-CN" altLang="en-US" dirty="0"/>
              <a:t>编辑标题</a:t>
            </a:r>
            <a:endParaRPr lang="zh-CN" altLang="en-US" dirty="0"/>
          </a:p>
        </p:txBody>
      </p:sp>
      <p:sp>
        <p:nvSpPr>
          <p:cNvPr id="3" name="日期占位符 2"/>
          <p:cNvSpPr>
            <a:spLocks noGrp="1"/>
          </p:cNvSpPr>
          <p:nvPr>
            <p:ph type="dt" sz="half" idx="10"/>
            <p:custDataLst>
              <p:tags r:id="rId4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4"/>
            </p:custDataLst>
          </p:nvPr>
        </p:nvSpPr>
        <p:spPr/>
        <p:txBody>
          <a:bodyPr/>
          <a:lstStyle/>
          <a:p>
            <a:endParaRPr lang="zh-CN" altLang="en-US"/>
          </a:p>
        </p:txBody>
      </p:sp>
      <p:sp>
        <p:nvSpPr>
          <p:cNvPr id="5" name="灯片编号占位符 4"/>
          <p:cNvSpPr>
            <a:spLocks noGrp="1"/>
          </p:cNvSpPr>
          <p:nvPr>
            <p:ph type="sldNum" sz="quarter" idx="12"/>
            <p:custDataLst>
              <p:tags r:id="rId4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p>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838200" y="1825625"/>
            <a:ext cx="5181600" cy="435133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custDataLst>
              <p:tags r:id="rId4"/>
            </p:custDataLst>
          </p:nvPr>
        </p:nvSpPr>
        <p:spPr>
          <a:xfrm>
            <a:off x="6172200" y="1825625"/>
            <a:ext cx="5181600" cy="435133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custDataLst>
              <p:tags r:id="rId3"/>
            </p:custDataLst>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custDataLst>
              <p:tags r:id="rId4"/>
            </p:custDataLst>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custDataLst>
              <p:tags r:id="rId5"/>
            </p:custDataLst>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custDataLst>
              <p:tags r:id="rId6"/>
            </p:custDataLst>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bg>
      <p:bgPr>
        <a:solidFill>
          <a:schemeClr val="bg1"/>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标题 6"/>
          <p:cNvSpPr>
            <a:spLocks noGrp="1"/>
          </p:cNvSpPr>
          <p:nvPr>
            <p:ph type="title"/>
            <p:custDataLst>
              <p:tags r:id="rId5"/>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7" y="457200"/>
            <a:ext cx="4165200" cy="1600200"/>
          </a:xfrm>
        </p:spPr>
        <p:txBody>
          <a:bodyPr anchor="t" anchorCtr="0">
            <a:normAutofit/>
          </a:bodyPr>
          <a:lstStyle>
            <a:lvl1pPr>
              <a:defRPr sz="3600"/>
            </a:lvl1pPr>
          </a:lstStyle>
          <a:p>
            <a:r>
              <a:rPr lang="zh-CN" altLang="en-US" dirty="0"/>
              <a:t>单击此处编辑母版标题样式</a:t>
            </a:r>
            <a:endParaRPr lang="zh-CN" altLang="en-US" dirty="0"/>
          </a:p>
        </p:txBody>
      </p:sp>
      <p:sp>
        <p:nvSpPr>
          <p:cNvPr id="3" name="图片占位符 2"/>
          <p:cNvSpPr>
            <a:spLocks noGrp="1" noChangeAspect="1"/>
          </p:cNvSpPr>
          <p:nvPr>
            <p:ph type="pic" idx="1"/>
            <p:custDataLst>
              <p:tags r:id="rId3"/>
            </p:custDataLst>
          </p:nvPr>
        </p:nvSpPr>
        <p:spPr>
          <a:xfrm>
            <a:off x="5184000" y="457200"/>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custDataLst>
              <p:tags r:id="rId4"/>
            </p:custDataLst>
          </p:nvPr>
        </p:nvSpPr>
        <p:spPr>
          <a:xfrm>
            <a:off x="839787" y="2057400"/>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9824484" y="365125"/>
            <a:ext cx="1529316" cy="5811838"/>
          </a:xfrm>
        </p:spPr>
        <p:txBody>
          <a:bodyPr vert="eaVert">
            <a:normAutofit/>
          </a:bodyPr>
          <a:lstStyle>
            <a:lvl1pPr>
              <a:defRPr sz="3600"/>
            </a:lvl1pPr>
          </a:lstStyle>
          <a:p>
            <a:r>
              <a:rPr lang="zh-CN" altLang="en-US"/>
              <a:t>单击此处编辑母版标题样式</a:t>
            </a:r>
            <a:endParaRPr lang="zh-CN" altLang="en-US"/>
          </a:p>
        </p:txBody>
      </p:sp>
      <p:sp>
        <p:nvSpPr>
          <p:cNvPr id="3" name="竖排文字占位符 2"/>
          <p:cNvSpPr>
            <a:spLocks noGrp="1"/>
          </p:cNvSpPr>
          <p:nvPr>
            <p:ph type="body" orient="vert" idx="1"/>
            <p:custDataLst>
              <p:tags r:id="rId3"/>
            </p:custDataLst>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5.xml"/><Relationship Id="rId16" Type="http://schemas.openxmlformats.org/officeDocument/2006/relationships/tags" Target="../tags/tag64.xml"/><Relationship Id="rId15" Type="http://schemas.openxmlformats.org/officeDocument/2006/relationships/tags" Target="../tags/tag63.xml"/><Relationship Id="rId14" Type="http://schemas.openxmlformats.org/officeDocument/2006/relationships/tags" Target="../tags/tag62.xml"/><Relationship Id="rId13" Type="http://schemas.openxmlformats.org/officeDocument/2006/relationships/tags" Target="../tags/tag61.xml"/><Relationship Id="rId12" Type="http://schemas.openxmlformats.org/officeDocument/2006/relationships/tags" Target="../tags/tag6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8" Type="http://schemas.openxmlformats.org/officeDocument/2006/relationships/theme" Target="../theme/theme2.xml"/><Relationship Id="rId17" Type="http://schemas.openxmlformats.org/officeDocument/2006/relationships/tags" Target="../tags/tag238.xml"/><Relationship Id="rId16" Type="http://schemas.openxmlformats.org/officeDocument/2006/relationships/tags" Target="../tags/tag237.xml"/><Relationship Id="rId15" Type="http://schemas.openxmlformats.org/officeDocument/2006/relationships/tags" Target="../tags/tag236.xml"/><Relationship Id="rId14" Type="http://schemas.openxmlformats.org/officeDocument/2006/relationships/tags" Target="../tags/tag235.xml"/><Relationship Id="rId13" Type="http://schemas.openxmlformats.org/officeDocument/2006/relationships/tags" Target="../tags/tag234.xml"/><Relationship Id="rId12" Type="http://schemas.openxmlformats.org/officeDocument/2006/relationships/tags" Target="../tags/tag23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8" Type="http://schemas.openxmlformats.org/officeDocument/2006/relationships/theme" Target="../theme/theme3.xml"/><Relationship Id="rId17" Type="http://schemas.openxmlformats.org/officeDocument/2006/relationships/tags" Target="../tags/tag411.xml"/><Relationship Id="rId16" Type="http://schemas.openxmlformats.org/officeDocument/2006/relationships/tags" Target="../tags/tag410.xml"/><Relationship Id="rId15" Type="http://schemas.openxmlformats.org/officeDocument/2006/relationships/tags" Target="../tags/tag409.xml"/><Relationship Id="rId14" Type="http://schemas.openxmlformats.org/officeDocument/2006/relationships/tags" Target="../tags/tag408.xml"/><Relationship Id="rId13" Type="http://schemas.openxmlformats.org/officeDocument/2006/relationships/tags" Target="../tags/tag407.xml"/><Relationship Id="rId12" Type="http://schemas.openxmlformats.org/officeDocument/2006/relationships/tags" Target="../tags/tag40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838200" y="6356350"/>
            <a:ext cx="2743200" cy="365125"/>
          </a:xfrm>
          <a:prstGeom prst="rect">
            <a:avLst/>
          </a:prstGeom>
        </p:spPr>
        <p:txBody>
          <a:bodyPr vert="horz" lIns="91440" tIns="45720" rIns="91440" bIns="45720" rtlCol="0" anchor="ctr">
            <a:normAutofit/>
          </a:bodyPr>
          <a:lstStyle>
            <a:lvl1pPr algn="l">
              <a:lnSpc>
                <a:spcPct val="120000"/>
              </a:lnSpc>
              <a:defRPr sz="1200">
                <a:solidFill>
                  <a:schemeClr val="bg1">
                    <a:lumMod val="50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038600" y="6356350"/>
            <a:ext cx="4114800" cy="365125"/>
          </a:xfrm>
          <a:prstGeom prst="rect">
            <a:avLst/>
          </a:prstGeom>
        </p:spPr>
        <p:txBody>
          <a:bodyPr vert="horz" lIns="91440" tIns="45720" rIns="91440" bIns="45720" rtlCol="0" anchor="ctr">
            <a:normAutofit/>
          </a:bodyPr>
          <a:lstStyle>
            <a:lvl1pPr algn="ctr">
              <a:lnSpc>
                <a:spcPct val="120000"/>
              </a:lnSpc>
              <a:defRPr sz="1200">
                <a:solidFill>
                  <a:schemeClr val="bg1">
                    <a:lumMod val="50000"/>
                  </a:schemeClr>
                </a:solidFill>
              </a:defRPr>
            </a:lvl1pPr>
          </a:lstStyle>
          <a:p>
            <a:endParaRPr lang="zh-CN" altLang="en-US"/>
          </a:p>
        </p:txBody>
      </p:sp>
      <p:sp>
        <p:nvSpPr>
          <p:cNvPr id="6" name="灯片编号占位符 5"/>
          <p:cNvSpPr>
            <a:spLocks noGrp="1"/>
          </p:cNvSpPr>
          <p:nvPr>
            <p:ph type="sldNum" sz="quarter" idx="4"/>
            <p:custDataLst>
              <p:tags r:id="rId16"/>
            </p:custDataLst>
          </p:nvPr>
        </p:nvSpPr>
        <p:spPr>
          <a:xfrm>
            <a:off x="8610600" y="6356350"/>
            <a:ext cx="2743200" cy="365125"/>
          </a:xfrm>
          <a:prstGeom prst="rect">
            <a:avLst/>
          </a:prstGeom>
        </p:spPr>
        <p:txBody>
          <a:bodyPr vert="horz" lIns="91440" tIns="45720" rIns="91440" bIns="45720" rtlCol="0" anchor="ctr">
            <a:normAutofit/>
          </a:bodyPr>
          <a:lstStyle>
            <a:lvl1pPr algn="r">
              <a:lnSpc>
                <a:spcPct val="120000"/>
              </a:lnSpc>
              <a:defRPr sz="1200">
                <a:solidFill>
                  <a:schemeClr val="bg1">
                    <a:lumMod val="50000"/>
                  </a:schemeClr>
                </a:solidFill>
              </a:defRPr>
            </a:lvl1pPr>
          </a:lstStyle>
          <a:p>
            <a:fld id="{49AE70B2-8BF9-45C0-BB95-33D1B9D3A854}" type="slidenum">
              <a:rPr lang="zh-CN" altLang="en-US" smtClean="0"/>
            </a:fld>
            <a:endParaRPr lang="zh-CN" altLang="en-US"/>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12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2.xml"/><Relationship Id="rId5" Type="http://schemas.openxmlformats.org/officeDocument/2006/relationships/tags" Target="../tags/tag415.xml"/><Relationship Id="rId4" Type="http://schemas.openxmlformats.org/officeDocument/2006/relationships/image" Target="../media/image4.png"/><Relationship Id="rId3" Type="http://schemas.openxmlformats.org/officeDocument/2006/relationships/tags" Target="../tags/tag414.xml"/><Relationship Id="rId2" Type="http://schemas.openxmlformats.org/officeDocument/2006/relationships/tags" Target="../tags/tag413.xml"/><Relationship Id="rId1" Type="http://schemas.openxmlformats.org/officeDocument/2006/relationships/tags" Target="../tags/tag412.xml"/></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473.xml"/><Relationship Id="rId6" Type="http://schemas.openxmlformats.org/officeDocument/2006/relationships/tags" Target="../tags/tag472.xml"/><Relationship Id="rId5" Type="http://schemas.openxmlformats.org/officeDocument/2006/relationships/tags" Target="../tags/tag471.xml"/><Relationship Id="rId4" Type="http://schemas.openxmlformats.org/officeDocument/2006/relationships/tags" Target="../tags/tag470.xml"/><Relationship Id="rId3" Type="http://schemas.openxmlformats.org/officeDocument/2006/relationships/tags" Target="../tags/tag469.xml"/><Relationship Id="rId2" Type="http://schemas.openxmlformats.org/officeDocument/2006/relationships/tags" Target="../tags/tag468.xml"/><Relationship Id="rId1" Type="http://schemas.openxmlformats.org/officeDocument/2006/relationships/tags" Target="../tags/tag467.xml"/></Relationships>
</file>

<file path=ppt/slides/_rels/slide11.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479.xml"/><Relationship Id="rId5" Type="http://schemas.openxmlformats.org/officeDocument/2006/relationships/tags" Target="../tags/tag478.xml"/><Relationship Id="rId4" Type="http://schemas.openxmlformats.org/officeDocument/2006/relationships/tags" Target="../tags/tag477.xml"/><Relationship Id="rId3" Type="http://schemas.openxmlformats.org/officeDocument/2006/relationships/tags" Target="../tags/tag476.xml"/><Relationship Id="rId2" Type="http://schemas.openxmlformats.org/officeDocument/2006/relationships/tags" Target="../tags/tag475.xml"/><Relationship Id="rId1" Type="http://schemas.openxmlformats.org/officeDocument/2006/relationships/tags" Target="../tags/tag474.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482.xml"/><Relationship Id="rId2" Type="http://schemas.openxmlformats.org/officeDocument/2006/relationships/tags" Target="../tags/tag481.xml"/><Relationship Id="rId1" Type="http://schemas.openxmlformats.org/officeDocument/2006/relationships/tags" Target="../tags/tag480.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485.xml"/><Relationship Id="rId2" Type="http://schemas.openxmlformats.org/officeDocument/2006/relationships/tags" Target="../tags/tag484.xml"/><Relationship Id="rId1" Type="http://schemas.openxmlformats.org/officeDocument/2006/relationships/tags" Target="../tags/tag483.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491.xml"/><Relationship Id="rId5" Type="http://schemas.openxmlformats.org/officeDocument/2006/relationships/tags" Target="../tags/tag490.xml"/><Relationship Id="rId4" Type="http://schemas.openxmlformats.org/officeDocument/2006/relationships/tags" Target="../tags/tag489.xml"/><Relationship Id="rId3" Type="http://schemas.openxmlformats.org/officeDocument/2006/relationships/tags" Target="../tags/tag488.xml"/><Relationship Id="rId2" Type="http://schemas.openxmlformats.org/officeDocument/2006/relationships/tags" Target="../tags/tag487.xml"/><Relationship Id="rId1" Type="http://schemas.openxmlformats.org/officeDocument/2006/relationships/tags" Target="../tags/tag486.xml"/></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498.xml"/><Relationship Id="rId6" Type="http://schemas.openxmlformats.org/officeDocument/2006/relationships/tags" Target="../tags/tag497.xml"/><Relationship Id="rId5" Type="http://schemas.openxmlformats.org/officeDocument/2006/relationships/tags" Target="../tags/tag496.xml"/><Relationship Id="rId4" Type="http://schemas.openxmlformats.org/officeDocument/2006/relationships/tags" Target="../tags/tag495.xml"/><Relationship Id="rId3" Type="http://schemas.openxmlformats.org/officeDocument/2006/relationships/tags" Target="../tags/tag494.xml"/><Relationship Id="rId2" Type="http://schemas.openxmlformats.org/officeDocument/2006/relationships/tags" Target="../tags/tag493.xml"/><Relationship Id="rId1" Type="http://schemas.openxmlformats.org/officeDocument/2006/relationships/tags" Target="../tags/tag492.xml"/></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504.xml"/><Relationship Id="rId5" Type="http://schemas.openxmlformats.org/officeDocument/2006/relationships/tags" Target="../tags/tag503.xml"/><Relationship Id="rId4" Type="http://schemas.openxmlformats.org/officeDocument/2006/relationships/tags" Target="../tags/tag502.xml"/><Relationship Id="rId3" Type="http://schemas.openxmlformats.org/officeDocument/2006/relationships/tags" Target="../tags/tag501.xml"/><Relationship Id="rId2" Type="http://schemas.openxmlformats.org/officeDocument/2006/relationships/tags" Target="../tags/tag500.xml"/><Relationship Id="rId1" Type="http://schemas.openxmlformats.org/officeDocument/2006/relationships/tags" Target="../tags/tag499.xml"/></Relationships>
</file>

<file path=ppt/slides/_rels/slide17.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511.xml"/><Relationship Id="rId6" Type="http://schemas.openxmlformats.org/officeDocument/2006/relationships/tags" Target="../tags/tag510.xml"/><Relationship Id="rId5" Type="http://schemas.openxmlformats.org/officeDocument/2006/relationships/tags" Target="../tags/tag509.xml"/><Relationship Id="rId4" Type="http://schemas.openxmlformats.org/officeDocument/2006/relationships/tags" Target="../tags/tag508.xml"/><Relationship Id="rId3" Type="http://schemas.openxmlformats.org/officeDocument/2006/relationships/tags" Target="../tags/tag507.xml"/><Relationship Id="rId2" Type="http://schemas.openxmlformats.org/officeDocument/2006/relationships/tags" Target="../tags/tag506.xml"/><Relationship Id="rId1" Type="http://schemas.openxmlformats.org/officeDocument/2006/relationships/tags" Target="../tags/tag505.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514.xml"/><Relationship Id="rId2" Type="http://schemas.openxmlformats.org/officeDocument/2006/relationships/tags" Target="../tags/tag513.xml"/><Relationship Id="rId1" Type="http://schemas.openxmlformats.org/officeDocument/2006/relationships/tags" Target="../tags/tag512.xml"/></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521.xml"/><Relationship Id="rId6" Type="http://schemas.openxmlformats.org/officeDocument/2006/relationships/tags" Target="../tags/tag520.xml"/><Relationship Id="rId5" Type="http://schemas.openxmlformats.org/officeDocument/2006/relationships/tags" Target="../tags/tag519.xml"/><Relationship Id="rId4" Type="http://schemas.openxmlformats.org/officeDocument/2006/relationships/tags" Target="../tags/tag518.xml"/><Relationship Id="rId3" Type="http://schemas.openxmlformats.org/officeDocument/2006/relationships/tags" Target="../tags/tag517.xml"/><Relationship Id="rId2" Type="http://schemas.openxmlformats.org/officeDocument/2006/relationships/tags" Target="../tags/tag516.xml"/><Relationship Id="rId1" Type="http://schemas.openxmlformats.org/officeDocument/2006/relationships/tags" Target="../tags/tag515.xml"/></Relationships>
</file>

<file path=ppt/slides/_rels/slide2.xml.rels><?xml version="1.0" encoding="UTF-8" standalone="yes"?>
<Relationships xmlns="http://schemas.openxmlformats.org/package/2006/relationships"><Relationship Id="rId9" Type="http://schemas.openxmlformats.org/officeDocument/2006/relationships/tags" Target="../tags/tag424.xml"/><Relationship Id="rId8" Type="http://schemas.openxmlformats.org/officeDocument/2006/relationships/tags" Target="../tags/tag423.xml"/><Relationship Id="rId7" Type="http://schemas.openxmlformats.org/officeDocument/2006/relationships/tags" Target="../tags/tag422.xml"/><Relationship Id="rId6" Type="http://schemas.openxmlformats.org/officeDocument/2006/relationships/tags" Target="../tags/tag421.xml"/><Relationship Id="rId5" Type="http://schemas.openxmlformats.org/officeDocument/2006/relationships/tags" Target="../tags/tag420.xml"/><Relationship Id="rId4" Type="http://schemas.openxmlformats.org/officeDocument/2006/relationships/tags" Target="../tags/tag419.xml"/><Relationship Id="rId3" Type="http://schemas.openxmlformats.org/officeDocument/2006/relationships/tags" Target="../tags/tag418.xml"/><Relationship Id="rId2" Type="http://schemas.openxmlformats.org/officeDocument/2006/relationships/tags" Target="../tags/tag417.xml"/><Relationship Id="rId11" Type="http://schemas.openxmlformats.org/officeDocument/2006/relationships/slideLayout" Target="../slideLayouts/slideLayout7.xml"/><Relationship Id="rId10" Type="http://schemas.openxmlformats.org/officeDocument/2006/relationships/tags" Target="../tags/tag425.xml"/><Relationship Id="rId1" Type="http://schemas.openxmlformats.org/officeDocument/2006/relationships/tags" Target="../tags/tag416.xml"/></Relationships>
</file>

<file path=ppt/slides/_rels/slide20.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527.xml"/><Relationship Id="rId5" Type="http://schemas.openxmlformats.org/officeDocument/2006/relationships/tags" Target="../tags/tag526.xml"/><Relationship Id="rId4" Type="http://schemas.openxmlformats.org/officeDocument/2006/relationships/tags" Target="../tags/tag525.xml"/><Relationship Id="rId3" Type="http://schemas.openxmlformats.org/officeDocument/2006/relationships/tags" Target="../tags/tag524.xml"/><Relationship Id="rId2" Type="http://schemas.openxmlformats.org/officeDocument/2006/relationships/tags" Target="../tags/tag523.xml"/><Relationship Id="rId1" Type="http://schemas.openxmlformats.org/officeDocument/2006/relationships/tags" Target="../tags/tag522.xml"/></Relationships>
</file>

<file path=ppt/slides/_rels/slide21.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7.xml"/><Relationship Id="rId6" Type="http://schemas.openxmlformats.org/officeDocument/2006/relationships/tags" Target="../tags/tag533.xml"/><Relationship Id="rId5" Type="http://schemas.openxmlformats.org/officeDocument/2006/relationships/tags" Target="../tags/tag532.xml"/><Relationship Id="rId4" Type="http://schemas.openxmlformats.org/officeDocument/2006/relationships/tags" Target="../tags/tag531.xml"/><Relationship Id="rId3" Type="http://schemas.openxmlformats.org/officeDocument/2006/relationships/tags" Target="../tags/tag530.xml"/><Relationship Id="rId2" Type="http://schemas.openxmlformats.org/officeDocument/2006/relationships/tags" Target="../tags/tag529.xml"/><Relationship Id="rId1" Type="http://schemas.openxmlformats.org/officeDocument/2006/relationships/tags" Target="../tags/tag528.xml"/></Relationships>
</file>

<file path=ppt/slides/_rels/slide22.xml.rels><?xml version="1.0" encoding="UTF-8" standalone="yes"?>
<Relationships xmlns="http://schemas.openxmlformats.org/package/2006/relationships"><Relationship Id="rId9" Type="http://schemas.openxmlformats.org/officeDocument/2006/relationships/tags" Target="../tags/tag539.xml"/><Relationship Id="rId8" Type="http://schemas.openxmlformats.org/officeDocument/2006/relationships/tags" Target="../tags/tag538.xml"/><Relationship Id="rId7" Type="http://schemas.openxmlformats.org/officeDocument/2006/relationships/image" Target="../media/image7.png"/><Relationship Id="rId6" Type="http://schemas.openxmlformats.org/officeDocument/2006/relationships/tags" Target="../tags/tag537.xml"/><Relationship Id="rId5" Type="http://schemas.openxmlformats.org/officeDocument/2006/relationships/image" Target="../media/image6.png"/><Relationship Id="rId4" Type="http://schemas.openxmlformats.org/officeDocument/2006/relationships/tags" Target="../tags/tag536.xml"/><Relationship Id="rId3" Type="http://schemas.openxmlformats.org/officeDocument/2006/relationships/image" Target="../media/image5.png"/><Relationship Id="rId2" Type="http://schemas.openxmlformats.org/officeDocument/2006/relationships/tags" Target="../tags/tag535.xml"/><Relationship Id="rId16" Type="http://schemas.openxmlformats.org/officeDocument/2006/relationships/slideLayout" Target="../slideLayouts/slideLayout7.xml"/><Relationship Id="rId15" Type="http://schemas.openxmlformats.org/officeDocument/2006/relationships/tags" Target="../tags/tag544.xml"/><Relationship Id="rId14" Type="http://schemas.openxmlformats.org/officeDocument/2006/relationships/tags" Target="../tags/tag543.xml"/><Relationship Id="rId13" Type="http://schemas.openxmlformats.org/officeDocument/2006/relationships/tags" Target="../tags/tag542.xml"/><Relationship Id="rId12" Type="http://schemas.openxmlformats.org/officeDocument/2006/relationships/tags" Target="../tags/tag541.xml"/><Relationship Id="rId11" Type="http://schemas.openxmlformats.org/officeDocument/2006/relationships/tags" Target="../tags/tag540.xml"/><Relationship Id="rId10" Type="http://schemas.openxmlformats.org/officeDocument/2006/relationships/image" Target="../media/image8.png"/><Relationship Id="rId1" Type="http://schemas.openxmlformats.org/officeDocument/2006/relationships/tags" Target="../tags/tag534.xml"/></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547.xml"/><Relationship Id="rId2" Type="http://schemas.openxmlformats.org/officeDocument/2006/relationships/tags" Target="../tags/tag546.xml"/><Relationship Id="rId1" Type="http://schemas.openxmlformats.org/officeDocument/2006/relationships/tags" Target="../tags/tag545.xml"/></Relationships>
</file>

<file path=ppt/slides/_rels/slide24.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554.xml"/><Relationship Id="rId6" Type="http://schemas.openxmlformats.org/officeDocument/2006/relationships/tags" Target="../tags/tag553.xml"/><Relationship Id="rId5" Type="http://schemas.openxmlformats.org/officeDocument/2006/relationships/tags" Target="../tags/tag552.xml"/><Relationship Id="rId4" Type="http://schemas.openxmlformats.org/officeDocument/2006/relationships/tags" Target="../tags/tag551.xml"/><Relationship Id="rId3" Type="http://schemas.openxmlformats.org/officeDocument/2006/relationships/tags" Target="../tags/tag550.xml"/><Relationship Id="rId2" Type="http://schemas.openxmlformats.org/officeDocument/2006/relationships/tags" Target="../tags/tag549.xml"/><Relationship Id="rId1" Type="http://schemas.openxmlformats.org/officeDocument/2006/relationships/tags" Target="../tags/tag548.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557.xml"/><Relationship Id="rId2" Type="http://schemas.openxmlformats.org/officeDocument/2006/relationships/tags" Target="../tags/tag556.xml"/><Relationship Id="rId1" Type="http://schemas.openxmlformats.org/officeDocument/2006/relationships/tags" Target="../tags/tag555.xml"/></Relationships>
</file>

<file path=ppt/slides/_rels/slide26.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564.xml"/><Relationship Id="rId6" Type="http://schemas.openxmlformats.org/officeDocument/2006/relationships/tags" Target="../tags/tag563.xml"/><Relationship Id="rId5" Type="http://schemas.openxmlformats.org/officeDocument/2006/relationships/tags" Target="../tags/tag562.xml"/><Relationship Id="rId4" Type="http://schemas.openxmlformats.org/officeDocument/2006/relationships/tags" Target="../tags/tag561.xml"/><Relationship Id="rId3" Type="http://schemas.openxmlformats.org/officeDocument/2006/relationships/tags" Target="../tags/tag560.xml"/><Relationship Id="rId2" Type="http://schemas.openxmlformats.org/officeDocument/2006/relationships/tags" Target="../tags/tag559.xml"/><Relationship Id="rId1" Type="http://schemas.openxmlformats.org/officeDocument/2006/relationships/tags" Target="../tags/tag558.xml"/></Relationships>
</file>

<file path=ppt/slides/_rels/slide27.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571.xml"/><Relationship Id="rId6" Type="http://schemas.openxmlformats.org/officeDocument/2006/relationships/tags" Target="../tags/tag570.xml"/><Relationship Id="rId5" Type="http://schemas.openxmlformats.org/officeDocument/2006/relationships/tags" Target="../tags/tag569.xml"/><Relationship Id="rId4" Type="http://schemas.openxmlformats.org/officeDocument/2006/relationships/tags" Target="../tags/tag568.xml"/><Relationship Id="rId3" Type="http://schemas.openxmlformats.org/officeDocument/2006/relationships/tags" Target="../tags/tag567.xml"/><Relationship Id="rId2" Type="http://schemas.openxmlformats.org/officeDocument/2006/relationships/tags" Target="../tags/tag566.xml"/><Relationship Id="rId1" Type="http://schemas.openxmlformats.org/officeDocument/2006/relationships/tags" Target="../tags/tag565.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574.xml"/><Relationship Id="rId2" Type="http://schemas.openxmlformats.org/officeDocument/2006/relationships/tags" Target="../tags/tag573.xml"/><Relationship Id="rId1" Type="http://schemas.openxmlformats.org/officeDocument/2006/relationships/tags" Target="../tags/tag572.xml"/></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577.xml"/><Relationship Id="rId3" Type="http://schemas.openxmlformats.org/officeDocument/2006/relationships/image" Target="../media/image9.png"/><Relationship Id="rId2" Type="http://schemas.openxmlformats.org/officeDocument/2006/relationships/tags" Target="../tags/tag576.xml"/><Relationship Id="rId1" Type="http://schemas.openxmlformats.org/officeDocument/2006/relationships/tags" Target="../tags/tag575.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428.xml"/><Relationship Id="rId2" Type="http://schemas.openxmlformats.org/officeDocument/2006/relationships/tags" Target="../tags/tag427.xml"/><Relationship Id="rId1" Type="http://schemas.openxmlformats.org/officeDocument/2006/relationships/tags" Target="../tags/tag426.xml"/></Relationships>
</file>

<file path=ppt/slides/_rels/slide30.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tags" Target="../tags/tag583.xml"/><Relationship Id="rId5" Type="http://schemas.openxmlformats.org/officeDocument/2006/relationships/tags" Target="../tags/tag582.xml"/><Relationship Id="rId4" Type="http://schemas.openxmlformats.org/officeDocument/2006/relationships/tags" Target="../tags/tag581.xml"/><Relationship Id="rId3" Type="http://schemas.openxmlformats.org/officeDocument/2006/relationships/tags" Target="../tags/tag580.xml"/><Relationship Id="rId2" Type="http://schemas.openxmlformats.org/officeDocument/2006/relationships/tags" Target="../tags/tag579.xml"/><Relationship Id="rId1" Type="http://schemas.openxmlformats.org/officeDocument/2006/relationships/tags" Target="../tags/tag578.xml"/></Relationships>
</file>

<file path=ppt/slides/_rels/slide31.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590.xml"/><Relationship Id="rId6" Type="http://schemas.openxmlformats.org/officeDocument/2006/relationships/tags" Target="../tags/tag589.xml"/><Relationship Id="rId5" Type="http://schemas.openxmlformats.org/officeDocument/2006/relationships/tags" Target="../tags/tag588.xml"/><Relationship Id="rId4" Type="http://schemas.openxmlformats.org/officeDocument/2006/relationships/tags" Target="../tags/tag587.xml"/><Relationship Id="rId3" Type="http://schemas.openxmlformats.org/officeDocument/2006/relationships/tags" Target="../tags/tag586.xml"/><Relationship Id="rId2" Type="http://schemas.openxmlformats.org/officeDocument/2006/relationships/tags" Target="../tags/tag585.xml"/><Relationship Id="rId1" Type="http://schemas.openxmlformats.org/officeDocument/2006/relationships/tags" Target="../tags/tag584.xml"/></Relationships>
</file>

<file path=ppt/slides/_rels/slide32.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596.xml"/><Relationship Id="rId6" Type="http://schemas.openxmlformats.org/officeDocument/2006/relationships/tags" Target="../tags/tag595.xml"/><Relationship Id="rId5" Type="http://schemas.openxmlformats.org/officeDocument/2006/relationships/hyperlink" Target="http://acg17.com/" TargetMode="External"/><Relationship Id="rId4" Type="http://schemas.openxmlformats.org/officeDocument/2006/relationships/tags" Target="../tags/tag594.xml"/><Relationship Id="rId3" Type="http://schemas.openxmlformats.org/officeDocument/2006/relationships/tags" Target="../tags/tag593.xml"/><Relationship Id="rId2" Type="http://schemas.openxmlformats.org/officeDocument/2006/relationships/tags" Target="../tags/tag592.xml"/><Relationship Id="rId1" Type="http://schemas.openxmlformats.org/officeDocument/2006/relationships/tags" Target="../tags/tag591.xml"/></Relationships>
</file>

<file path=ppt/slides/_rels/slide33.xml.rels><?xml version="1.0" encoding="UTF-8" standalone="yes"?>
<Relationships xmlns="http://schemas.openxmlformats.org/package/2006/relationships"><Relationship Id="rId9" Type="http://schemas.openxmlformats.org/officeDocument/2006/relationships/tags" Target="../tags/tag602.xml"/><Relationship Id="rId8" Type="http://schemas.openxmlformats.org/officeDocument/2006/relationships/tags" Target="../tags/tag601.xml"/><Relationship Id="rId7" Type="http://schemas.openxmlformats.org/officeDocument/2006/relationships/image" Target="../media/image12.png"/><Relationship Id="rId6" Type="http://schemas.openxmlformats.org/officeDocument/2006/relationships/tags" Target="../tags/tag600.xml"/><Relationship Id="rId5" Type="http://schemas.openxmlformats.org/officeDocument/2006/relationships/tags" Target="../tags/tag599.xml"/><Relationship Id="rId4" Type="http://schemas.openxmlformats.org/officeDocument/2006/relationships/image" Target="../media/image11.png"/><Relationship Id="rId3" Type="http://schemas.openxmlformats.org/officeDocument/2006/relationships/tags" Target="../tags/tag598.xml"/><Relationship Id="rId2" Type="http://schemas.openxmlformats.org/officeDocument/2006/relationships/image" Target="../media/image10.png"/><Relationship Id="rId11" Type="http://schemas.openxmlformats.org/officeDocument/2006/relationships/slideLayout" Target="../slideLayouts/slideLayout7.xml"/><Relationship Id="rId10" Type="http://schemas.openxmlformats.org/officeDocument/2006/relationships/tags" Target="../tags/tag603.xml"/><Relationship Id="rId1" Type="http://schemas.openxmlformats.org/officeDocument/2006/relationships/tags" Target="../tags/tag597.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tags" Target="../tags/tag605.xml"/><Relationship Id="rId1" Type="http://schemas.openxmlformats.org/officeDocument/2006/relationships/tags" Target="../tags/tag604.xml"/></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435.xml"/><Relationship Id="rId6" Type="http://schemas.openxmlformats.org/officeDocument/2006/relationships/tags" Target="../tags/tag434.xml"/><Relationship Id="rId5" Type="http://schemas.openxmlformats.org/officeDocument/2006/relationships/tags" Target="../tags/tag433.xml"/><Relationship Id="rId4" Type="http://schemas.openxmlformats.org/officeDocument/2006/relationships/tags" Target="../tags/tag432.xml"/><Relationship Id="rId3" Type="http://schemas.openxmlformats.org/officeDocument/2006/relationships/tags" Target="../tags/tag431.xml"/><Relationship Id="rId2" Type="http://schemas.openxmlformats.org/officeDocument/2006/relationships/tags" Target="../tags/tag430.xml"/><Relationship Id="rId1" Type="http://schemas.openxmlformats.org/officeDocument/2006/relationships/tags" Target="../tags/tag429.xml"/></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442.xml"/><Relationship Id="rId6" Type="http://schemas.openxmlformats.org/officeDocument/2006/relationships/tags" Target="../tags/tag441.xml"/><Relationship Id="rId5" Type="http://schemas.openxmlformats.org/officeDocument/2006/relationships/tags" Target="../tags/tag440.xml"/><Relationship Id="rId4" Type="http://schemas.openxmlformats.org/officeDocument/2006/relationships/tags" Target="../tags/tag439.xml"/><Relationship Id="rId3" Type="http://schemas.openxmlformats.org/officeDocument/2006/relationships/tags" Target="../tags/tag438.xml"/><Relationship Id="rId2" Type="http://schemas.openxmlformats.org/officeDocument/2006/relationships/tags" Target="../tags/tag437.xml"/><Relationship Id="rId1" Type="http://schemas.openxmlformats.org/officeDocument/2006/relationships/tags" Target="../tags/tag436.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449.xml"/><Relationship Id="rId6" Type="http://schemas.openxmlformats.org/officeDocument/2006/relationships/tags" Target="../tags/tag448.xml"/><Relationship Id="rId5" Type="http://schemas.openxmlformats.org/officeDocument/2006/relationships/tags" Target="../tags/tag447.xml"/><Relationship Id="rId4" Type="http://schemas.openxmlformats.org/officeDocument/2006/relationships/tags" Target="../tags/tag446.xml"/><Relationship Id="rId3" Type="http://schemas.openxmlformats.org/officeDocument/2006/relationships/tags" Target="../tags/tag445.xml"/><Relationship Id="rId2" Type="http://schemas.openxmlformats.org/officeDocument/2006/relationships/tags" Target="../tags/tag444.xml"/><Relationship Id="rId1" Type="http://schemas.openxmlformats.org/officeDocument/2006/relationships/tags" Target="../tags/tag443.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452.xml"/><Relationship Id="rId2" Type="http://schemas.openxmlformats.org/officeDocument/2006/relationships/tags" Target="../tags/tag451.xml"/><Relationship Id="rId1" Type="http://schemas.openxmlformats.org/officeDocument/2006/relationships/tags" Target="../tags/tag450.xml"/></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459.xml"/><Relationship Id="rId6" Type="http://schemas.openxmlformats.org/officeDocument/2006/relationships/tags" Target="../tags/tag458.xml"/><Relationship Id="rId5" Type="http://schemas.openxmlformats.org/officeDocument/2006/relationships/tags" Target="../tags/tag457.xml"/><Relationship Id="rId4" Type="http://schemas.openxmlformats.org/officeDocument/2006/relationships/tags" Target="../tags/tag456.xml"/><Relationship Id="rId3" Type="http://schemas.openxmlformats.org/officeDocument/2006/relationships/tags" Target="../tags/tag455.xml"/><Relationship Id="rId2" Type="http://schemas.openxmlformats.org/officeDocument/2006/relationships/tags" Target="../tags/tag454.xml"/><Relationship Id="rId1" Type="http://schemas.openxmlformats.org/officeDocument/2006/relationships/tags" Target="../tags/tag453.xml"/></Relationships>
</file>

<file path=ppt/slides/_rels/slide9.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466.xml"/><Relationship Id="rId6" Type="http://schemas.openxmlformats.org/officeDocument/2006/relationships/tags" Target="../tags/tag465.xml"/><Relationship Id="rId5" Type="http://schemas.openxmlformats.org/officeDocument/2006/relationships/tags" Target="../tags/tag464.xml"/><Relationship Id="rId4" Type="http://schemas.openxmlformats.org/officeDocument/2006/relationships/tags" Target="../tags/tag463.xml"/><Relationship Id="rId3" Type="http://schemas.openxmlformats.org/officeDocument/2006/relationships/tags" Target="../tags/tag462.xml"/><Relationship Id="rId2" Type="http://schemas.openxmlformats.org/officeDocument/2006/relationships/tags" Target="../tags/tag461.xml"/><Relationship Id="rId1" Type="http://schemas.openxmlformats.org/officeDocument/2006/relationships/tags" Target="../tags/tag46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占位符 11"/>
          <p:cNvSpPr>
            <a:spLocks noGrp="1"/>
          </p:cNvSpPr>
          <p:nvPr>
            <p:ph type="body" sz="quarter" idx="13"/>
            <p:custDataLst>
              <p:tags r:id="rId1"/>
            </p:custDataLst>
          </p:nvPr>
        </p:nvSpPr>
        <p:spPr>
          <a:xfrm>
            <a:off x="929005" y="5285105"/>
            <a:ext cx="4243070" cy="582930"/>
          </a:xfrm>
        </p:spPr>
        <p:txBody>
          <a:bodyPr>
            <a:normAutofit fontScale="85000" lnSpcReduction="10000"/>
          </a:bodyPr>
          <a:lstStyle/>
          <a:p>
            <a:pPr marL="0" indent="0" algn="l">
              <a:lnSpc>
                <a:spcPct val="130000"/>
              </a:lnSpc>
              <a:spcBef>
                <a:spcPts val="0"/>
              </a:spcBef>
              <a:spcAft>
                <a:spcPts val="1000"/>
              </a:spcAft>
              <a:buSzPct val="100000"/>
            </a:pPr>
            <a:r>
              <a:rPr lang="zh-CN" altLang="en-US">
                <a:sym typeface="+mn-lt"/>
              </a:rPr>
              <a:t>组长：郑逸旸 组员：董思诚 肖繁</a:t>
            </a:r>
            <a:endParaRPr lang="zh-CN" altLang="en-US">
              <a:sym typeface="+mn-lt"/>
            </a:endParaRPr>
          </a:p>
          <a:p>
            <a:pPr marL="0" indent="0" algn="l">
              <a:lnSpc>
                <a:spcPct val="130000"/>
              </a:lnSpc>
              <a:spcBef>
                <a:spcPts val="0"/>
              </a:spcBef>
              <a:spcAft>
                <a:spcPts val="1000"/>
              </a:spcAft>
              <a:buSzPct val="100000"/>
            </a:pPr>
            <a:endParaRPr lang="zh-CN" altLang="en-US">
              <a:sym typeface="+mn-lt"/>
            </a:endParaRPr>
          </a:p>
        </p:txBody>
      </p:sp>
      <p:sp>
        <p:nvSpPr>
          <p:cNvPr id="6" name="标题 5"/>
          <p:cNvSpPr>
            <a:spLocks noGrp="1"/>
          </p:cNvSpPr>
          <p:nvPr>
            <p:ph type="ctrTitle"/>
            <p:custDataLst>
              <p:tags r:id="rId2"/>
            </p:custDataLst>
          </p:nvPr>
        </p:nvSpPr>
        <p:spPr/>
        <p:txBody>
          <a:bodyPr/>
          <a:lstStyle/>
          <a:p>
            <a:pPr marL="0" indent="0" algn="l">
              <a:lnSpc>
                <a:spcPct val="100000"/>
              </a:lnSpc>
              <a:spcBef>
                <a:spcPts val="0"/>
              </a:spcBef>
              <a:spcAft>
                <a:spcPts val="0"/>
              </a:spcAft>
              <a:buSzPct val="100000"/>
            </a:pPr>
            <a:r>
              <a:rPr lang="en-US" altLang="zh-CN">
                <a:sym typeface="+mn-lt"/>
              </a:rPr>
              <a:t>G14</a:t>
            </a:r>
            <a:r>
              <a:rPr lang="zh-CN" altLang="en-US">
                <a:sym typeface="+mn-lt"/>
              </a:rPr>
              <a:t>小组项目计划</a:t>
            </a:r>
            <a:endParaRPr lang="zh-CN" altLang="en-US">
              <a:sym typeface="+mn-lt"/>
            </a:endParaRPr>
          </a:p>
        </p:txBody>
      </p:sp>
      <p:sp>
        <p:nvSpPr>
          <p:cNvPr id="8" name="副标题 7"/>
          <p:cNvSpPr>
            <a:spLocks noGrp="1"/>
          </p:cNvSpPr>
          <p:nvPr>
            <p:ph type="subTitle" idx="1"/>
            <p:custDataLst>
              <p:tags r:id="rId3"/>
            </p:custDataLst>
          </p:nvPr>
        </p:nvSpPr>
        <p:spPr/>
        <p:txBody>
          <a:bodyPr>
            <a:normAutofit/>
          </a:bodyPr>
          <a:lstStyle/>
          <a:p>
            <a:r>
              <a:rPr lang="zh-CN" altLang="en-US">
                <a:sym typeface="+mn-lt"/>
              </a:rPr>
              <a:t>汇报人：肖繁</a:t>
            </a:r>
            <a:endParaRPr lang="zh-CN" altLang="en-US" dirty="0"/>
          </a:p>
        </p:txBody>
      </p:sp>
      <p:pic>
        <p:nvPicPr>
          <p:cNvPr id="7" name="图片 6" descr="G14小组logo"/>
          <p:cNvPicPr>
            <a:picLocks noChangeAspect="1"/>
          </p:cNvPicPr>
          <p:nvPr/>
        </p:nvPicPr>
        <p:blipFill>
          <a:blip r:embed="rId4"/>
          <a:stretch>
            <a:fillRect/>
          </a:stretch>
        </p:blipFill>
        <p:spPr>
          <a:xfrm>
            <a:off x="1399540" y="554355"/>
            <a:ext cx="1243330" cy="1680210"/>
          </a:xfrm>
          <a:prstGeom prst="rect">
            <a:avLst/>
          </a:prstGeom>
        </p:spPr>
      </p:pic>
    </p:spTree>
    <p:custDataLst>
      <p:tags r:id="rId5"/>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290385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2125856" y="2594723"/>
            <a:ext cx="8185215" cy="2155952"/>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rPr>
              <a:t>硬件环境：PC</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rPr>
              <a:t>操作系统：Windows 10</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rPr>
              <a:t>开发语言：css，html，JavaScript，MySQL数据库</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endParaRPr lang="zh-CN" altLang="en-US" sz="2000"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C5CFCF">
                  <a:lumMod val="50000"/>
                </a:srgbClr>
              </a:buClr>
              <a:buSzPct val="130000"/>
              <a:buFont typeface="WPS-Numbers" pitchFamily="2" charset="0"/>
              <a:buChar char=""/>
            </a:pPr>
            <a:endParaRPr lang="zh-CN" altLang="en-US" sz="20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20" name="文本框 19"/>
          <p:cNvSpPr txBox="1"/>
          <p:nvPr>
            <p:custDataLst>
              <p:tags r:id="rId6"/>
            </p:custDataLst>
          </p:nvPr>
        </p:nvSpPr>
        <p:spPr>
          <a:xfrm>
            <a:off x="2125856" y="1251677"/>
            <a:ext cx="3632200"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sym typeface="+mn-ea"/>
              </a:rPr>
              <a:t>开发环境</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1327785"/>
            <a:ext cx="11689715" cy="290385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81851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81851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0" name="文本框 19"/>
          <p:cNvSpPr txBox="1"/>
          <p:nvPr>
            <p:custDataLst>
              <p:tags r:id="rId5"/>
            </p:custDataLst>
          </p:nvPr>
        </p:nvSpPr>
        <p:spPr>
          <a:xfrm>
            <a:off x="2080771" y="420462"/>
            <a:ext cx="3632200"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sym typeface="+mn-ea"/>
              </a:rPr>
              <a:t>项目用户分析</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graphicFrame>
        <p:nvGraphicFramePr>
          <p:cNvPr id="3" name="表格 2"/>
          <p:cNvGraphicFramePr/>
          <p:nvPr/>
        </p:nvGraphicFramePr>
        <p:xfrm>
          <a:off x="1651635" y="1645920"/>
          <a:ext cx="8764270" cy="2277110"/>
        </p:xfrm>
        <a:graphic>
          <a:graphicData uri="http://schemas.openxmlformats.org/drawingml/2006/table">
            <a:tbl>
              <a:tblPr firstRow="1" bandRow="1">
                <a:tableStyleId>{5C22544A-7EE6-4342-B048-85BDC9FD1C3A}</a:tableStyleId>
              </a:tblPr>
              <a:tblGrid>
                <a:gridCol w="1655445"/>
                <a:gridCol w="1421765"/>
                <a:gridCol w="1421765"/>
                <a:gridCol w="1421765"/>
                <a:gridCol w="1421765"/>
                <a:gridCol w="1421765"/>
              </a:tblGrid>
              <a:tr h="372110">
                <a:tc>
                  <a:txBody>
                    <a:bodyPr/>
                    <a:p>
                      <a:pPr>
                        <a:buNone/>
                      </a:pP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b="1">
                          <a:solidFill>
                            <a:schemeClr val="tx1"/>
                          </a:solidFill>
                        </a:rPr>
                        <a:t>20</a:t>
                      </a:r>
                      <a:r>
                        <a:rPr lang="zh-CN" altLang="en-US" b="1">
                          <a:solidFill>
                            <a:schemeClr val="tx1"/>
                          </a:solidFill>
                        </a:rPr>
                        <a:t>岁以下</a:t>
                      </a:r>
                      <a:endParaRPr lang="zh-CN" altLang="en-US" b="1">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21~30</a:t>
                      </a:r>
                      <a:r>
                        <a:rPr lang="zh-CN" altLang="en-US">
                          <a:solidFill>
                            <a:schemeClr val="tx1"/>
                          </a:solidFill>
                        </a:rPr>
                        <a:t>岁</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31~40</a:t>
                      </a:r>
                      <a:r>
                        <a:rPr lang="zh-CN" altLang="en-US">
                          <a:solidFill>
                            <a:schemeClr val="tx1"/>
                          </a:solidFill>
                        </a:rPr>
                        <a:t>岁</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40</a:t>
                      </a:r>
                      <a:r>
                        <a:rPr lang="zh-CN" altLang="en-US">
                          <a:solidFill>
                            <a:schemeClr val="tx1"/>
                          </a:solidFill>
                        </a:rPr>
                        <a:t>岁以上</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zh-CN" altLang="en-US">
                          <a:solidFill>
                            <a:schemeClr val="tx1"/>
                          </a:solidFill>
                        </a:rPr>
                        <a:t>平均值</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buNone/>
                      </a:pPr>
                      <a:r>
                        <a:rPr lang="zh-CN" altLang="en-US">
                          <a:solidFill>
                            <a:schemeClr val="tx1"/>
                          </a:solidFill>
                        </a:rPr>
                        <a:t>非常喜欢动漫</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29%</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27%</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20%</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16%</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23%</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buNone/>
                      </a:pPr>
                      <a:r>
                        <a:rPr lang="zh-CN" altLang="en-US">
                          <a:solidFill>
                            <a:schemeClr val="tx1"/>
                          </a:solidFill>
                        </a:rPr>
                        <a:t>喜欢</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44%</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sz="1800">
                          <a:solidFill>
                            <a:schemeClr val="tx1"/>
                          </a:solidFill>
                          <a:sym typeface="+mn-ea"/>
                        </a:rPr>
                        <a:t>43%</a:t>
                      </a:r>
                      <a:endParaRPr lang="en-US" altLang="zh-CN" sz="1800">
                        <a:solidFill>
                          <a:schemeClr val="tx1"/>
                        </a:solidFill>
                        <a:sym typeface="+mn-ea"/>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43%</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38%</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42%</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buNone/>
                      </a:pPr>
                      <a:r>
                        <a:rPr lang="zh-CN" altLang="en-US">
                          <a:solidFill>
                            <a:schemeClr val="tx1"/>
                          </a:solidFill>
                        </a:rPr>
                        <a:t>一般</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19%</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19%</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20%</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26%</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21%</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buNone/>
                      </a:pPr>
                      <a:r>
                        <a:rPr lang="zh-CN" altLang="en-US">
                          <a:solidFill>
                            <a:schemeClr val="tx1"/>
                          </a:solidFill>
                        </a:rPr>
                        <a:t>不喜欢</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6%</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8%</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11%</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13%</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11%</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buNone/>
                      </a:pPr>
                      <a:r>
                        <a:rPr lang="zh-CN" altLang="en-US">
                          <a:solidFill>
                            <a:schemeClr val="tx1"/>
                          </a:solidFill>
                        </a:rPr>
                        <a:t>非常不喜欢</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2%</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3%</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4%</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7%</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zh-CN">
                          <a:solidFill>
                            <a:schemeClr val="tx1"/>
                          </a:solidFill>
                        </a:rPr>
                        <a:t>3%</a:t>
                      </a:r>
                      <a:endParaRPr lang="en-US" altLang="zh-CN">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bl>
          </a:graphicData>
        </a:graphic>
      </p:graphicFrame>
      <p:sp>
        <p:nvSpPr>
          <p:cNvPr id="4" name="文本框 3"/>
          <p:cNvSpPr txBox="1"/>
          <p:nvPr/>
        </p:nvSpPr>
        <p:spPr>
          <a:xfrm>
            <a:off x="1816735" y="4382135"/>
            <a:ext cx="8479155" cy="1445260"/>
          </a:xfrm>
          <a:prstGeom prst="rect">
            <a:avLst/>
          </a:prstGeom>
          <a:noFill/>
        </p:spPr>
        <p:txBody>
          <a:bodyPr wrap="square" rtlCol="0">
            <a:spAutoFit/>
          </a:bodyPr>
          <a:p>
            <a:pPr algn="l"/>
            <a:r>
              <a:rPr lang="en-US" altLang="zh-CN" sz="2200" spc="150" dirty="0">
                <a:solidFill>
                  <a:srgbClr val="000000">
                    <a:lumMod val="75000"/>
                    <a:lumOff val="25000"/>
                  </a:srgbClr>
                </a:solidFill>
                <a:uFillTx/>
                <a:latin typeface="Arial" panose="020B0604020202020204" pitchFamily="34" charset="0"/>
                <a:ea typeface="微软雅黑" panose="020B0503020204020204" charset="-122"/>
              </a:rPr>
              <a:t>以上是一份动漫作品在不同年龄段之间的受欢迎程度的调查表，由表格我们不难看出动漫作品的受欢迎程度在青少年中是最高，同时我们也可以看到在31～40岁这个年龄段受欢迎的比例也是比较高的。</a:t>
            </a:r>
            <a:endParaRPr lang="en-US" altLang="zh-CN" sz="2200" spc="15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6"/>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1"/>
            </p:custDataLst>
          </p:nvPr>
        </p:nvSpPr>
        <p:spPr>
          <a:xfrm>
            <a:off x="251460" y="932180"/>
            <a:ext cx="11590020" cy="6076315"/>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优势（</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strength</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1.</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市场十分广阔，有着巨大的商机，潜在客户主要集中在在校学生。很多的大学生对于动漫都有一定程度的喜爱。</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2.定位非常准确，主要是面对社会上的漫友。</a:t>
            </a:r>
            <a:endParaRPr lang="en-US" altLang="zh-CN" dirty="0">
              <a:solidFill>
                <a:srgbClr val="000000">
                  <a:lumMod val="75000"/>
                  <a:lumOff val="25000"/>
                </a:srgbClr>
              </a:solidFill>
              <a:uFillTx/>
              <a:latin typeface="Arial" panose="020B0604020202020204" pitchFamily="34" charset="0"/>
              <a:ea typeface="微软雅黑" panose="020B0503020204020204" charset="-122"/>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3.盈利模式多样化，除了一般的产品出售，还有各类模具产品。</a:t>
            </a:r>
            <a:endParaRPr lang="en-US" altLang="zh-CN"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劣势（</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weakness</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1.</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缺乏运作经验。由于是刚开始制作项目，所以缺乏非常多的经验记忆根本上的技术问题。业务运营上有着很大的问题。</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机会（</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opportunity</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1.</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国家扶持政策。国家出台一系列政策扶持动漫行业，在杭州、广州、深圳等地方举办动漫节。</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2.创业环境成熟。现在的动漫市场逐渐趋向于成熟化，创业环境相对稳定。</a:t>
            </a:r>
            <a:endParaRPr lang="en-US" altLang="zh-CN"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威胁（</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treat</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1.新</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网站</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效率低。由于</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网站</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刚刚组成，在</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各个方面</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运行上效率会比较低，</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网站</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管理方面会比较</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落后</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会</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造成</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很多</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的麻烦。</a:t>
            </a:r>
            <a:endParaRPr lang="en-US" altLang="zh-CN" dirty="0">
              <a:solidFill>
                <a:srgbClr val="000000">
                  <a:lumMod val="75000"/>
                  <a:lumOff val="25000"/>
                </a:srgbClr>
              </a:solidFill>
              <a:uFillTx/>
              <a:latin typeface="Arial" panose="020B0604020202020204" pitchFamily="34" charset="0"/>
              <a:ea typeface="微软雅黑" panose="020B0503020204020204" charset="-122"/>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olidFill>
                  <a:srgbClr val="000000">
                    <a:lumMod val="75000"/>
                    <a:lumOff val="25000"/>
                  </a:srgbClr>
                </a:solidFill>
                <a:uFillTx/>
                <a:latin typeface="Arial" panose="020B0604020202020204" pitchFamily="34" charset="0"/>
                <a:ea typeface="微软雅黑" panose="020B0503020204020204" charset="-122"/>
              </a:rPr>
              <a:t>2.</a:t>
            </a:r>
            <a:r>
              <a:rPr lang="zh-CN" altLang="en-US" dirty="0">
                <a:solidFill>
                  <a:srgbClr val="000000">
                    <a:lumMod val="75000"/>
                    <a:lumOff val="25000"/>
                  </a:srgbClr>
                </a:solidFill>
                <a:uFillTx/>
                <a:latin typeface="Arial" panose="020B0604020202020204" pitchFamily="34" charset="0"/>
                <a:ea typeface="微软雅黑" panose="020B0503020204020204" charset="-122"/>
              </a:rPr>
              <a:t>若有网络上各个动漫行业网站成立，就会给我们带来压力。</a:t>
            </a: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20" name="文本框 19"/>
          <p:cNvSpPr txBox="1"/>
          <p:nvPr>
            <p:custDataLst>
              <p:tags r:id="rId2"/>
            </p:custDataLst>
          </p:nvPr>
        </p:nvSpPr>
        <p:spPr>
          <a:xfrm>
            <a:off x="251460" y="131445"/>
            <a:ext cx="5095875"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项目优势与劣势分析</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3"/>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4942840" y="2679700"/>
            <a:ext cx="5920105" cy="1498600"/>
          </a:xfrm>
        </p:spPr>
        <p:txBody>
          <a:bodyPr>
            <a:normAutofit fontScale="90000"/>
          </a:bodyPr>
          <a:lstStyle/>
          <a:p>
            <a:r>
              <a:rPr lang="zh-CN" altLang="en-US" sz="8000" dirty="0"/>
              <a:t>项目团队组织</a:t>
            </a:r>
            <a:endParaRPr lang="zh-CN" altLang="en-US" sz="8000" dirty="0"/>
          </a:p>
        </p:txBody>
      </p:sp>
      <p:sp>
        <p:nvSpPr>
          <p:cNvPr id="6" name="矩形 5"/>
          <p:cNvSpPr/>
          <p:nvPr>
            <p:custDataLst>
              <p:tags r:id="rId2"/>
            </p:custDataLst>
          </p:nvPr>
        </p:nvSpPr>
        <p:spPr>
          <a:xfrm>
            <a:off x="2670048" y="3107141"/>
            <a:ext cx="1060704" cy="863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t>03</a:t>
            </a:r>
            <a:endParaRPr lang="en-US" altLang="zh-CN" sz="6000" b="1" dirty="0"/>
          </a:p>
        </p:txBody>
      </p:sp>
      <p:sp>
        <p:nvSpPr>
          <p:cNvPr id="2" name="文本框 1"/>
          <p:cNvSpPr txBox="1"/>
          <p:nvPr/>
        </p:nvSpPr>
        <p:spPr>
          <a:xfrm>
            <a:off x="5932805" y="4124325"/>
            <a:ext cx="2915285" cy="2676525"/>
          </a:xfrm>
          <a:prstGeom prst="rect">
            <a:avLst/>
          </a:prstGeom>
          <a:noFill/>
        </p:spPr>
        <p:txBody>
          <a:bodyPr wrap="square" rtlCol="0">
            <a:spAutoFit/>
          </a:bodyPr>
          <a:p>
            <a:r>
              <a:rPr lang="en-US" altLang="zh-CN" sz="2400" b="1">
                <a:solidFill>
                  <a:schemeClr val="bg1"/>
                </a:solidFill>
              </a:rPr>
              <a:t>1.</a:t>
            </a:r>
            <a:r>
              <a:rPr lang="zh-CN" altLang="en-US" sz="2400" b="1">
                <a:solidFill>
                  <a:schemeClr val="bg1"/>
                </a:solidFill>
              </a:rPr>
              <a:t>组织结构</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2.</a:t>
            </a:r>
            <a:r>
              <a:rPr lang="zh-CN" altLang="en-US" sz="2400" b="1">
                <a:solidFill>
                  <a:schemeClr val="bg1"/>
                </a:solidFill>
              </a:rPr>
              <a:t>技能要求</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3.</a:t>
            </a:r>
            <a:r>
              <a:rPr lang="zh-CN" altLang="en-US" sz="2400" b="1">
                <a:solidFill>
                  <a:schemeClr val="bg1"/>
                </a:solidFill>
              </a:rPr>
              <a:t>人员分工</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4.</a:t>
            </a:r>
            <a:r>
              <a:rPr lang="zh-CN" altLang="en-US" sz="2400" b="1">
                <a:solidFill>
                  <a:schemeClr val="bg1"/>
                </a:solidFill>
              </a:rPr>
              <a:t>团队沟通与协作</a:t>
            </a:r>
            <a:endParaRPr lang="zh-CN" altLang="en-US" sz="2400" b="1">
              <a:solidFill>
                <a:schemeClr val="bg1"/>
              </a:solidFill>
            </a:endParaRPr>
          </a:p>
        </p:txBody>
      </p:sp>
    </p:spTree>
    <p:custDataLst>
      <p:tags r:id="rId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290385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0" name="文本框 19"/>
          <p:cNvSpPr txBox="1"/>
          <p:nvPr>
            <p:custDataLst>
              <p:tags r:id="rId5"/>
            </p:custDataLst>
          </p:nvPr>
        </p:nvSpPr>
        <p:spPr>
          <a:xfrm>
            <a:off x="2125856" y="1251677"/>
            <a:ext cx="3632200"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sym typeface="+mn-ea"/>
              </a:rPr>
              <a:t>组织结构</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4" name="矩形 3"/>
          <p:cNvSpPr/>
          <p:nvPr/>
        </p:nvSpPr>
        <p:spPr>
          <a:xfrm>
            <a:off x="5147310" y="2344420"/>
            <a:ext cx="1897380" cy="579755"/>
          </a:xfrm>
          <a:prstGeom prst="rect">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rPr>
              <a:t>郑逸旸（组长）</a:t>
            </a:r>
            <a:endParaRPr lang="zh-CN" altLang="en-US">
              <a:solidFill>
                <a:schemeClr val="tx1"/>
              </a:solidFill>
            </a:endParaRPr>
          </a:p>
        </p:txBody>
      </p:sp>
      <p:sp>
        <p:nvSpPr>
          <p:cNvPr id="5" name="矩形 4"/>
          <p:cNvSpPr/>
          <p:nvPr/>
        </p:nvSpPr>
        <p:spPr>
          <a:xfrm>
            <a:off x="3249930" y="3817620"/>
            <a:ext cx="1897380" cy="579755"/>
          </a:xfrm>
          <a:prstGeom prst="rect">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rPr>
              <a:t>董思诚</a:t>
            </a:r>
            <a:endParaRPr lang="zh-CN" altLang="en-US">
              <a:solidFill>
                <a:schemeClr val="tx1"/>
              </a:solidFill>
            </a:endParaRPr>
          </a:p>
        </p:txBody>
      </p:sp>
      <p:sp>
        <p:nvSpPr>
          <p:cNvPr id="6" name="矩形 5"/>
          <p:cNvSpPr/>
          <p:nvPr/>
        </p:nvSpPr>
        <p:spPr>
          <a:xfrm>
            <a:off x="7044690" y="3817620"/>
            <a:ext cx="1897380" cy="579755"/>
          </a:xfrm>
          <a:prstGeom prst="rect">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solidFill>
              </a:rPr>
              <a:t>肖繁</a:t>
            </a:r>
            <a:endParaRPr lang="zh-CN" altLang="en-US">
              <a:solidFill>
                <a:schemeClr val="tx1"/>
              </a:solidFill>
            </a:endParaRPr>
          </a:p>
        </p:txBody>
      </p:sp>
      <p:cxnSp>
        <p:nvCxnSpPr>
          <p:cNvPr id="7" name="肘形连接符 6"/>
          <p:cNvCxnSpPr>
            <a:stCxn id="4" idx="2"/>
            <a:endCxn id="5" idx="0"/>
          </p:cNvCxnSpPr>
          <p:nvPr/>
        </p:nvCxnSpPr>
        <p:spPr>
          <a:xfrm rot="5400000">
            <a:off x="4700588" y="2422208"/>
            <a:ext cx="893445" cy="1897380"/>
          </a:xfrm>
          <a:prstGeom prst="bentConnector3">
            <a:avLst>
              <a:gd name="adj1" fmla="val 50035"/>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肘形连接符 10"/>
          <p:cNvCxnSpPr/>
          <p:nvPr/>
        </p:nvCxnSpPr>
        <p:spPr>
          <a:xfrm rot="5400000" flipV="1">
            <a:off x="6598285" y="2421890"/>
            <a:ext cx="893445" cy="1897380"/>
          </a:xfrm>
          <a:prstGeom prst="bentConnector3">
            <a:avLst>
              <a:gd name="adj1" fmla="val 50000"/>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ustDataLst>
      <p:tags r:id="rId6"/>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342709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2125856" y="2122918"/>
            <a:ext cx="8185215" cy="2155952"/>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indent="0" fontAlgn="ctr">
              <a:spcBef>
                <a:spcPts val="1000"/>
              </a:spcBef>
              <a:spcAft>
                <a:spcPts val="0"/>
              </a:spcAft>
              <a:buClr>
                <a:srgbClr val="C5CFCF">
                  <a:lumMod val="50000"/>
                </a:srgbClr>
              </a:buClr>
              <a:buSzPct val="130000"/>
              <a:buFont typeface="WPS-Numbers" pitchFamily="2" charset="0"/>
              <a:buNone/>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为了开发网站，我们小组要学习Photoshop软件，css语言，html语言，JavaScript语言。</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Photoshop软件：设计出网站的总体布局，达到大部分人都觉得舒适的效果。利用ps新建空白画布，然后用各种工具，区分出页头，导航栏，内容主题等等分区。</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css语言html语言：编写，呈现出文本文档。利用css中各种样式结合html呈现出网页布局，各个分区的内容，同时改变页面的布局和外观。</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JavaScript语言：编写在静态网页上添加一些动态效果。通过JavaScript处理html内容：改变html样式，改变html属性。</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C5CFCF">
                  <a:lumMod val="50000"/>
                </a:srgbClr>
              </a:buClr>
              <a:buSzPct val="130000"/>
              <a:buFont typeface="WPS-Numbers" pitchFamily="2" charset="0"/>
              <a:buChar char=""/>
            </a:pP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20" name="文本框 19"/>
          <p:cNvSpPr txBox="1"/>
          <p:nvPr>
            <p:custDataLst>
              <p:tags r:id="rId6"/>
            </p:custDataLst>
          </p:nvPr>
        </p:nvSpPr>
        <p:spPr>
          <a:xfrm>
            <a:off x="2125856" y="1251677"/>
            <a:ext cx="3632200"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sym typeface="+mn-ea"/>
              </a:rPr>
              <a:t>技能要求</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342709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0" name="文本框 19"/>
          <p:cNvSpPr txBox="1"/>
          <p:nvPr>
            <p:custDataLst>
              <p:tags r:id="rId5"/>
            </p:custDataLst>
          </p:nvPr>
        </p:nvSpPr>
        <p:spPr>
          <a:xfrm>
            <a:off x="2125856" y="1251677"/>
            <a:ext cx="3632200" cy="624840"/>
          </a:xfrm>
          <a:prstGeom prst="rect">
            <a:avLst/>
          </a:prstGeom>
          <a:noFill/>
        </p:spPr>
        <p:txBody>
          <a:bodyPr wrap="none" lIns="101600" tIns="38100" rIns="63500" bIns="38100" rtlCol="0">
            <a:noAutofit/>
          </a:bodyPr>
          <a:lstStyle/>
          <a:p>
            <a:r>
              <a:rPr lang="zh-CN" altLang="en-US" sz="3600" b="1" spc="300" dirty="0">
                <a:solidFill>
                  <a:srgbClr val="000000">
                    <a:lumMod val="75000"/>
                    <a:lumOff val="25000"/>
                  </a:srgbClr>
                </a:solidFill>
                <a:latin typeface="Arial" panose="020B0604020202020204" pitchFamily="34" charset="0"/>
                <a:ea typeface="微软雅黑" panose="020B0503020204020204" charset="-122"/>
                <a:sym typeface="+mn-ea"/>
              </a:rPr>
              <a:t>人员分工</a:t>
            </a:r>
            <a:endParaRPr lang="zh-CN" altLang="en-US" sz="3600" b="1" spc="300" dirty="0">
              <a:solidFill>
                <a:srgbClr val="000000">
                  <a:lumMod val="75000"/>
                  <a:lumOff val="25000"/>
                </a:srgbClr>
              </a:solidFill>
              <a:latin typeface="Arial" panose="020B0604020202020204" pitchFamily="34" charset="0"/>
              <a:ea typeface="微软雅黑" panose="020B0503020204020204" charset="-122"/>
            </a:endParaRPr>
          </a:p>
        </p:txBody>
      </p:sp>
      <p:graphicFrame>
        <p:nvGraphicFramePr>
          <p:cNvPr id="5" name="表格 4"/>
          <p:cNvGraphicFramePr/>
          <p:nvPr/>
        </p:nvGraphicFramePr>
        <p:xfrm>
          <a:off x="829310" y="2537460"/>
          <a:ext cx="10532745" cy="2780030"/>
        </p:xfrm>
        <a:graphic>
          <a:graphicData uri="http://schemas.openxmlformats.org/drawingml/2006/table">
            <a:tbl>
              <a:tblPr firstRow="1" bandRow="1">
                <a:tableStyleId>{5C22544A-7EE6-4342-B048-85BDC9FD1C3A}</a:tableStyleId>
              </a:tblPr>
              <a:tblGrid>
                <a:gridCol w="1007745"/>
                <a:gridCol w="2524125"/>
                <a:gridCol w="7000875"/>
              </a:tblGrid>
              <a:tr h="358775">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姓名</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角色</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工作描述</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822960">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郑逸旸</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组长，项目管理，前期分析，设计，编码，测试</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项目管理，前期网站外观设计，编写网站查询功能，测试网站可行性</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775335">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董思诚</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组员，分析，编码，测试</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编写网站公告信息，评论点赞功能，测试网站可行性</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822960">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肖繁</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组员，设计，编码，测试</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lstStyle/>
                    <a:p>
                      <a:pPr indent="0">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前期网站外观素材收集，编写网站筛选导航功能，测试网站可行性</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bl>
          </a:graphicData>
        </a:graphic>
      </p:graphicFrame>
    </p:spTree>
    <p:custDataLst>
      <p:tags r:id="rId6"/>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342709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1878330" y="2591435"/>
            <a:ext cx="8693785" cy="2629535"/>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indent="0" fontAlgn="ctr">
              <a:spcBef>
                <a:spcPts val="1000"/>
              </a:spcBef>
              <a:spcAft>
                <a:spcPts val="0"/>
              </a:spcAft>
              <a:buClr>
                <a:srgbClr val="C5CFCF">
                  <a:lumMod val="50000"/>
                </a:srgbClr>
              </a:buClr>
              <a:buSzPct val="130000"/>
              <a:buFont typeface="WPS-Numbers" pitchFamily="2" charset="0"/>
              <a:buNone/>
            </a:pPr>
            <a:r>
              <a:rPr lang="zh-CN" altLang="en-US" sz="1800" b="1" dirty="0">
                <a:solidFill>
                  <a:srgbClr val="000000">
                    <a:lumMod val="75000"/>
                    <a:lumOff val="25000"/>
                  </a:srgbClr>
                </a:solidFill>
                <a:uFillTx/>
                <a:latin typeface="Arial" panose="020B0604020202020204" pitchFamily="34" charset="0"/>
                <a:ea typeface="微软雅黑" panose="020B0503020204020204" charset="-122"/>
                <a:sym typeface="+mn-ea"/>
              </a:rPr>
              <a:t>小组沟通模式：</a:t>
            </a:r>
            <a:r>
              <a:rPr lang="zh-CN" altLang="en-US" sz="1800" dirty="0">
                <a:solidFill>
                  <a:srgbClr val="000000">
                    <a:lumMod val="75000"/>
                    <a:lumOff val="25000"/>
                  </a:srgbClr>
                </a:solidFill>
                <a:uFillTx/>
                <a:latin typeface="Arial" panose="020B0604020202020204" pitchFamily="34" charset="0"/>
                <a:ea typeface="微软雅黑" panose="020B0503020204020204" charset="-122"/>
                <a:sym typeface="+mn-ea"/>
              </a:rPr>
              <a:t>所有组员参加沟通协作见面会议，每周一次，围绕网站讨论，自行记录内容。每周固定会面日期与地点。</a:t>
            </a:r>
            <a:endParaRPr lang="zh-CN" altLang="en-US" sz="1800" dirty="0">
              <a:solidFill>
                <a:srgbClr val="000000">
                  <a:lumMod val="75000"/>
                  <a:lumOff val="25000"/>
                </a:srgbClr>
              </a:solidFill>
              <a:uFillTx/>
              <a:latin typeface="Arial" panose="020B0604020202020204" pitchFamily="34" charset="0"/>
              <a:ea typeface="微软雅黑" panose="020B0503020204020204" charset="-122"/>
              <a:sym typeface="+mn-ea"/>
            </a:endParaRPr>
          </a:p>
          <a:p>
            <a:pPr indent="0" fontAlgn="ctr">
              <a:spcBef>
                <a:spcPts val="1000"/>
              </a:spcBef>
              <a:spcAft>
                <a:spcPts val="0"/>
              </a:spcAft>
              <a:buClr>
                <a:srgbClr val="C5CFCF">
                  <a:lumMod val="50000"/>
                </a:srgbClr>
              </a:buClr>
              <a:buSzPct val="130000"/>
              <a:buFont typeface="WPS-Numbers" pitchFamily="2" charset="0"/>
              <a:buNone/>
            </a:pPr>
            <a:r>
              <a:rPr lang="zh-CN" altLang="en-US" sz="1800" dirty="0">
                <a:solidFill>
                  <a:srgbClr val="000000">
                    <a:lumMod val="75000"/>
                    <a:lumOff val="25000"/>
                  </a:srgbClr>
                </a:solidFill>
                <a:uFillTx/>
                <a:latin typeface="Arial" panose="020B0604020202020204" pitchFamily="34" charset="0"/>
                <a:ea typeface="微软雅黑" panose="020B0503020204020204" charset="-122"/>
                <a:sym typeface="+mn-ea"/>
              </a:rPr>
              <a:t>若在会议外有急事沟通，可在QQ，微信，邮件上细说。</a:t>
            </a:r>
            <a:endParaRPr lang="zh-CN" altLang="en-US" sz="1800" dirty="0">
              <a:solidFill>
                <a:srgbClr val="000000">
                  <a:lumMod val="75000"/>
                  <a:lumOff val="25000"/>
                </a:srgbClr>
              </a:solidFill>
              <a:uFillTx/>
              <a:latin typeface="Arial" panose="020B0604020202020204" pitchFamily="34" charset="0"/>
              <a:ea typeface="微软雅黑" panose="020B0503020204020204" charset="-122"/>
              <a:sym typeface="+mn-ea"/>
            </a:endParaRPr>
          </a:p>
          <a:p>
            <a:pPr indent="0" fontAlgn="ctr">
              <a:spcBef>
                <a:spcPts val="1000"/>
              </a:spcBef>
              <a:spcAft>
                <a:spcPts val="0"/>
              </a:spcAft>
              <a:buClr>
                <a:srgbClr val="C5CFCF">
                  <a:lumMod val="50000"/>
                </a:srgbClr>
              </a:buClr>
              <a:buSzPct val="130000"/>
              <a:buFont typeface="WPS-Numbers" pitchFamily="2" charset="0"/>
              <a:buNone/>
            </a:pPr>
            <a:r>
              <a:rPr lang="zh-CN" altLang="en-US" sz="1800" dirty="0">
                <a:solidFill>
                  <a:srgbClr val="000000">
                    <a:lumMod val="75000"/>
                    <a:lumOff val="25000"/>
                  </a:srgbClr>
                </a:solidFill>
                <a:uFillTx/>
                <a:latin typeface="Arial" panose="020B0604020202020204" pitchFamily="34" charset="0"/>
                <a:ea typeface="微软雅黑" panose="020B0503020204020204" charset="-122"/>
                <a:sym typeface="+mn-ea"/>
              </a:rPr>
              <a:t>若是邮件沟通，收件人应是沟通对象，抄送人应是其他剩余组员。</a:t>
            </a:r>
            <a:endParaRPr lang="zh-CN" altLang="en-US" sz="1800" dirty="0">
              <a:solidFill>
                <a:srgbClr val="000000">
                  <a:lumMod val="75000"/>
                  <a:lumOff val="25000"/>
                </a:srgbClr>
              </a:solidFill>
              <a:uFillTx/>
              <a:latin typeface="Arial" panose="020B0604020202020204" pitchFamily="34" charset="0"/>
              <a:ea typeface="微软雅黑" panose="020B0503020204020204" charset="-122"/>
              <a:sym typeface="+mn-ea"/>
            </a:endParaRPr>
          </a:p>
          <a:p>
            <a:pPr indent="0" fontAlgn="ctr">
              <a:spcBef>
                <a:spcPts val="1000"/>
              </a:spcBef>
              <a:spcAft>
                <a:spcPts val="0"/>
              </a:spcAft>
              <a:buClr>
                <a:srgbClr val="C5CFCF">
                  <a:lumMod val="50000"/>
                </a:srgbClr>
              </a:buClr>
              <a:buSzPct val="130000"/>
              <a:buFont typeface="WPS-Numbers" pitchFamily="2" charset="0"/>
              <a:buNone/>
            </a:pPr>
            <a:r>
              <a:rPr lang="zh-CN" altLang="en-US" sz="1800" b="1" dirty="0">
                <a:solidFill>
                  <a:srgbClr val="000000">
                    <a:lumMod val="75000"/>
                    <a:lumOff val="25000"/>
                  </a:srgbClr>
                </a:solidFill>
                <a:uFillTx/>
                <a:latin typeface="Arial" panose="020B0604020202020204" pitchFamily="34" charset="0"/>
                <a:ea typeface="微软雅黑" panose="020B0503020204020204" charset="-122"/>
                <a:sym typeface="+mn-ea"/>
              </a:rPr>
              <a:t>小组协作模式：</a:t>
            </a:r>
            <a:r>
              <a:rPr lang="zh-CN" altLang="en-US" sz="1800" dirty="0">
                <a:solidFill>
                  <a:srgbClr val="000000">
                    <a:lumMod val="75000"/>
                    <a:lumOff val="25000"/>
                  </a:srgbClr>
                </a:solidFill>
                <a:uFillTx/>
                <a:latin typeface="Arial" panose="020B0604020202020204" pitchFamily="34" charset="0"/>
                <a:ea typeface="微软雅黑" panose="020B0503020204020204" charset="-122"/>
                <a:sym typeface="+mn-ea"/>
              </a:rPr>
              <a:t>若各个组员出现网站开发上的各种情况，可与其他所有组员进行说明并互相帮忙。</a:t>
            </a:r>
            <a:endParaRPr lang="zh-CN" altLang="en-US" sz="18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20" name="文本框 19"/>
          <p:cNvSpPr txBox="1"/>
          <p:nvPr>
            <p:custDataLst>
              <p:tags r:id="rId6"/>
            </p:custDataLst>
          </p:nvPr>
        </p:nvSpPr>
        <p:spPr>
          <a:xfrm>
            <a:off x="2125856" y="1251677"/>
            <a:ext cx="3632200"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sym typeface="+mn-ea"/>
              </a:rPr>
              <a:t>团队沟通与协作</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4942840" y="2679700"/>
            <a:ext cx="5920105" cy="1498600"/>
          </a:xfrm>
        </p:spPr>
        <p:txBody>
          <a:bodyPr>
            <a:normAutofit fontScale="90000"/>
          </a:bodyPr>
          <a:lstStyle/>
          <a:p>
            <a:r>
              <a:rPr lang="zh-CN" altLang="en-US" sz="8000" dirty="0"/>
              <a:t>实施项目计划</a:t>
            </a:r>
            <a:endParaRPr lang="zh-CN" altLang="en-US" sz="8000" dirty="0"/>
          </a:p>
        </p:txBody>
      </p:sp>
      <p:sp>
        <p:nvSpPr>
          <p:cNvPr id="6" name="矩形 5"/>
          <p:cNvSpPr/>
          <p:nvPr>
            <p:custDataLst>
              <p:tags r:id="rId2"/>
            </p:custDataLst>
          </p:nvPr>
        </p:nvSpPr>
        <p:spPr>
          <a:xfrm>
            <a:off x="2670048" y="3107141"/>
            <a:ext cx="1060704" cy="863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t>04</a:t>
            </a:r>
            <a:endParaRPr lang="en-US" altLang="zh-CN" sz="6000" b="1" dirty="0"/>
          </a:p>
        </p:txBody>
      </p:sp>
      <p:sp>
        <p:nvSpPr>
          <p:cNvPr id="2" name="文本框 1"/>
          <p:cNvSpPr txBox="1"/>
          <p:nvPr/>
        </p:nvSpPr>
        <p:spPr>
          <a:xfrm>
            <a:off x="6276975" y="4069715"/>
            <a:ext cx="2446020" cy="2676525"/>
          </a:xfrm>
          <a:prstGeom prst="rect">
            <a:avLst/>
          </a:prstGeom>
          <a:noFill/>
        </p:spPr>
        <p:txBody>
          <a:bodyPr wrap="square" rtlCol="0">
            <a:spAutoFit/>
          </a:bodyPr>
          <a:p>
            <a:r>
              <a:rPr lang="en-US" altLang="zh-CN" sz="2400" b="1">
                <a:solidFill>
                  <a:schemeClr val="bg1"/>
                </a:solidFill>
              </a:rPr>
              <a:t>1.</a:t>
            </a:r>
            <a:r>
              <a:rPr lang="zh-CN" altLang="en-US" sz="2400" b="1">
                <a:solidFill>
                  <a:schemeClr val="bg1"/>
                </a:solidFill>
              </a:rPr>
              <a:t>项目开发难点</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2.</a:t>
            </a:r>
            <a:r>
              <a:rPr lang="zh-CN" altLang="en-US" sz="2400" b="1">
                <a:solidFill>
                  <a:schemeClr val="bg1"/>
                </a:solidFill>
              </a:rPr>
              <a:t>项目开发流程</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3.</a:t>
            </a:r>
            <a:r>
              <a:rPr lang="zh-CN" altLang="en-US" sz="2400" b="1">
                <a:solidFill>
                  <a:schemeClr val="bg1"/>
                </a:solidFill>
              </a:rPr>
              <a:t>总体开发进度</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4.</a:t>
            </a:r>
            <a:r>
              <a:rPr lang="zh-CN" altLang="en-US" sz="2400" b="1">
                <a:solidFill>
                  <a:schemeClr val="bg1"/>
                </a:solidFill>
              </a:rPr>
              <a:t>甘特图</a:t>
            </a:r>
            <a:endParaRPr lang="zh-CN" altLang="en-US" sz="2400" b="1">
              <a:solidFill>
                <a:schemeClr val="bg1"/>
              </a:solidFill>
            </a:endParaRPr>
          </a:p>
        </p:txBody>
      </p:sp>
    </p:spTree>
    <p:custDataLst>
      <p:tags r:id="rId3"/>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059940"/>
            <a:ext cx="11689715" cy="342709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1878330" y="2528570"/>
            <a:ext cx="8185150" cy="2489835"/>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r>
              <a:rPr lang="en-US" altLang="zh-CN" sz="2000" dirty="0"/>
              <a:t>1.</a:t>
            </a:r>
            <a:r>
              <a:rPr lang="zh-CN" altLang="zh-CN" sz="2000" dirty="0"/>
              <a:t>首次选择制作网页开发，项目工程量会比拟定预期的要大，对于规模的估算不精确，可能会导致项目延期交付。</a:t>
            </a:r>
            <a:endParaRPr lang="zh-CN" altLang="zh-CN" sz="2000" dirty="0"/>
          </a:p>
          <a:p>
            <a:r>
              <a:rPr lang="en-US" altLang="zh-CN" sz="2000" dirty="0"/>
              <a:t>2.</a:t>
            </a:r>
            <a:r>
              <a:rPr lang="zh-CN" altLang="zh-CN" sz="2000" dirty="0"/>
              <a:t>测试时产生未知错误，导致工期间歇暂停。</a:t>
            </a:r>
            <a:endParaRPr lang="zh-CN" altLang="zh-CN" sz="2000" dirty="0"/>
          </a:p>
          <a:p>
            <a:r>
              <a:rPr lang="en-US" altLang="zh-CN" sz="2000" dirty="0"/>
              <a:t>3.</a:t>
            </a:r>
            <a:r>
              <a:rPr lang="zh-CN" altLang="zh-CN" sz="2000" dirty="0"/>
              <a:t>首次开发常见网页功能，经验不足，费用大量时间。</a:t>
            </a:r>
            <a:endParaRPr lang="zh-CN" altLang="zh-CN" sz="2000" dirty="0"/>
          </a:p>
          <a:p>
            <a:r>
              <a:rPr lang="en-US" altLang="zh-CN" sz="2000" dirty="0"/>
              <a:t>4.</a:t>
            </a:r>
            <a:r>
              <a:rPr lang="zh-CN" altLang="zh-CN" sz="2000" dirty="0"/>
              <a:t>小组人员的不专注，不听指挥等等</a:t>
            </a:r>
            <a:endParaRPr lang="zh-CN" altLang="zh-CN" sz="2000" dirty="0"/>
          </a:p>
        </p:txBody>
      </p:sp>
      <p:sp>
        <p:nvSpPr>
          <p:cNvPr id="20" name="文本框 19"/>
          <p:cNvSpPr txBox="1"/>
          <p:nvPr>
            <p:custDataLst>
              <p:tags r:id="rId6"/>
            </p:custDataLst>
          </p:nvPr>
        </p:nvSpPr>
        <p:spPr>
          <a:xfrm>
            <a:off x="2125856" y="1251677"/>
            <a:ext cx="3632200" cy="624840"/>
          </a:xfrm>
          <a:prstGeom prst="rect">
            <a:avLst/>
          </a:prstGeom>
          <a:noFill/>
        </p:spPr>
        <p:txBody>
          <a:bodyPr wrap="none" lIns="101600" tIns="38100" rIns="63500" bIns="38100" rtlCol="0">
            <a:noAutofit/>
          </a:bodyPr>
          <a:lstStyle/>
          <a:p>
            <a:r>
              <a:rPr lang="zh-CN" altLang="zh-CN" sz="3600" b="1" dirty="0"/>
              <a:t>项目开发难点</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形状 2"/>
          <p:cNvSpPr/>
          <p:nvPr>
            <p:custDataLst>
              <p:tags r:id="rId1"/>
            </p:custDataLst>
          </p:nvPr>
        </p:nvSpPr>
        <p:spPr>
          <a:xfrm rot="10800000">
            <a:off x="10927083" y="5593707"/>
            <a:ext cx="1264917" cy="1264293"/>
          </a:xfrm>
          <a:custGeom>
            <a:avLst/>
            <a:gdLst>
              <a:gd name="connsiteX0" fmla="*/ 518887 w 1037771"/>
              <a:gd name="connsiteY0" fmla="*/ 0 h 1037770"/>
              <a:gd name="connsiteX1" fmla="*/ 1037771 w 1037771"/>
              <a:gd name="connsiteY1" fmla="*/ 0 h 1037770"/>
              <a:gd name="connsiteX2" fmla="*/ 1016687 w 1037771"/>
              <a:gd name="connsiteY2" fmla="*/ 209146 h 1037770"/>
              <a:gd name="connsiteX3" fmla="*/ 0 w 1037771"/>
              <a:gd name="connsiteY3" fmla="*/ 1037770 h 1037770"/>
              <a:gd name="connsiteX4" fmla="*/ 0 w 1037771"/>
              <a:gd name="connsiteY4" fmla="*/ 518885 h 1037770"/>
              <a:gd name="connsiteX5" fmla="*/ 1 w 1037771"/>
              <a:gd name="connsiteY5" fmla="*/ 518885 h 1037770"/>
              <a:gd name="connsiteX6" fmla="*/ 508345 w 1037771"/>
              <a:gd name="connsiteY6" fmla="*/ 104573 h 1037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771" h="1037770">
                <a:moveTo>
                  <a:pt x="518887" y="0"/>
                </a:moveTo>
                <a:lnTo>
                  <a:pt x="1037771" y="0"/>
                </a:lnTo>
                <a:lnTo>
                  <a:pt x="1016687" y="209146"/>
                </a:lnTo>
                <a:cubicBezTo>
                  <a:pt x="919919" y="682041"/>
                  <a:pt x="501502" y="1037770"/>
                  <a:pt x="0" y="1037770"/>
                </a:cubicBezTo>
                <a:lnTo>
                  <a:pt x="0" y="518885"/>
                </a:lnTo>
                <a:lnTo>
                  <a:pt x="1" y="518885"/>
                </a:lnTo>
                <a:cubicBezTo>
                  <a:pt x="250753" y="518885"/>
                  <a:pt x="459961" y="341020"/>
                  <a:pt x="508345" y="104573"/>
                </a:cubicBezTo>
                <a:close/>
              </a:path>
            </a:pathLst>
          </a:custGeom>
          <a:solidFill>
            <a:srgbClr val="E34D4D">
              <a:lumMod val="20000"/>
              <a:lumOff val="80000"/>
              <a:alpha val="40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5" name="任意多边形: 形状 3"/>
          <p:cNvSpPr/>
          <p:nvPr>
            <p:custDataLst>
              <p:tags r:id="rId2"/>
            </p:custDataLst>
          </p:nvPr>
        </p:nvSpPr>
        <p:spPr>
          <a:xfrm flipH="1">
            <a:off x="0" y="0"/>
            <a:ext cx="3428998" cy="6858000"/>
          </a:xfrm>
          <a:custGeom>
            <a:avLst/>
            <a:gdLst>
              <a:gd name="connsiteX0" fmla="*/ 2813221 w 2813241"/>
              <a:gd name="connsiteY0" fmla="*/ 0 h 5626481"/>
              <a:gd name="connsiteX1" fmla="*/ 2813241 w 2813241"/>
              <a:gd name="connsiteY1" fmla="*/ 0 h 5626481"/>
              <a:gd name="connsiteX2" fmla="*/ 2813241 w 2813241"/>
              <a:gd name="connsiteY2" fmla="*/ 1406620 h 5626481"/>
              <a:gd name="connsiteX3" fmla="*/ 2813240 w 2813241"/>
              <a:gd name="connsiteY3" fmla="*/ 1406620 h 5626481"/>
              <a:gd name="connsiteX4" fmla="*/ 1406620 w 2813241"/>
              <a:gd name="connsiteY4" fmla="*/ 2813240 h 5626481"/>
              <a:gd name="connsiteX5" fmla="*/ 2813240 w 2813241"/>
              <a:gd name="connsiteY5" fmla="*/ 4219860 h 5626481"/>
              <a:gd name="connsiteX6" fmla="*/ 2813241 w 2813241"/>
              <a:gd name="connsiteY6" fmla="*/ 4219860 h 5626481"/>
              <a:gd name="connsiteX7" fmla="*/ 2813241 w 2813241"/>
              <a:gd name="connsiteY7" fmla="*/ 5626481 h 5626481"/>
              <a:gd name="connsiteX8" fmla="*/ 0 w 2813241"/>
              <a:gd name="connsiteY8" fmla="*/ 2813240 h 5626481"/>
              <a:gd name="connsiteX9" fmla="*/ 2525603 w 2813241"/>
              <a:gd name="connsiteY9" fmla="*/ 14524 h 562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3241" h="5626481">
                <a:moveTo>
                  <a:pt x="2813221" y="0"/>
                </a:moveTo>
                <a:lnTo>
                  <a:pt x="2813241" y="0"/>
                </a:lnTo>
                <a:lnTo>
                  <a:pt x="2813241" y="1406620"/>
                </a:lnTo>
                <a:lnTo>
                  <a:pt x="2813240" y="1406620"/>
                </a:lnTo>
                <a:cubicBezTo>
                  <a:pt x="2036385" y="1406620"/>
                  <a:pt x="1406620" y="2036385"/>
                  <a:pt x="1406620" y="2813240"/>
                </a:cubicBezTo>
                <a:cubicBezTo>
                  <a:pt x="1406620" y="3590095"/>
                  <a:pt x="2036385" y="4219860"/>
                  <a:pt x="2813240" y="4219860"/>
                </a:cubicBezTo>
                <a:lnTo>
                  <a:pt x="2813241" y="4219860"/>
                </a:lnTo>
                <a:lnTo>
                  <a:pt x="2813241" y="5626481"/>
                </a:lnTo>
                <a:cubicBezTo>
                  <a:pt x="1259531" y="5626481"/>
                  <a:pt x="0" y="4366950"/>
                  <a:pt x="0" y="2813240"/>
                </a:cubicBezTo>
                <a:cubicBezTo>
                  <a:pt x="0" y="1356637"/>
                  <a:pt x="1107010" y="158590"/>
                  <a:pt x="2525603" y="14524"/>
                </a:cubicBezTo>
                <a:close/>
              </a:path>
            </a:pathLst>
          </a:custGeom>
          <a:solidFill>
            <a:srgbClr val="E34D4D">
              <a:lumMod val="60000"/>
              <a:lumOff val="40000"/>
              <a:alpha val="4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dirty="0">
              <a:solidFill>
                <a:srgbClr val="FFFFFF"/>
              </a:solidFill>
              <a:latin typeface="微软雅黑" panose="020B0503020204020204" charset="-122"/>
            </a:endParaRPr>
          </a:p>
        </p:txBody>
      </p:sp>
      <p:cxnSp>
        <p:nvCxnSpPr>
          <p:cNvPr id="7" name="直接连接符 6"/>
          <p:cNvCxnSpPr/>
          <p:nvPr>
            <p:custDataLst>
              <p:tags r:id="rId3"/>
            </p:custDataLst>
          </p:nvPr>
        </p:nvCxnSpPr>
        <p:spPr>
          <a:xfrm>
            <a:off x="5215435" y="2110740"/>
            <a:ext cx="0" cy="2705100"/>
          </a:xfrm>
          <a:prstGeom prst="line">
            <a:avLst/>
          </a:prstGeom>
          <a:ln w="1270">
            <a:solidFill>
              <a:srgbClr val="FFFFFF">
                <a:lumMod val="85000"/>
              </a:srgbClr>
            </a:solidFill>
            <a:prstDash val="dash"/>
          </a:ln>
        </p:spPr>
        <p:style>
          <a:lnRef idx="1">
            <a:srgbClr val="1E6BC5"/>
          </a:lnRef>
          <a:fillRef idx="0">
            <a:srgbClr val="1E6BC5"/>
          </a:fillRef>
          <a:effectRef idx="0">
            <a:srgbClr val="1E6BC5"/>
          </a:effectRef>
          <a:fontRef idx="minor">
            <a:srgbClr val="000000"/>
          </a:fontRef>
        </p:style>
      </p:cxnSp>
      <p:sp>
        <p:nvSpPr>
          <p:cNvPr id="8" name="任意多边形: 形状 7"/>
          <p:cNvSpPr>
            <a:spLocks noChangeAspect="1"/>
          </p:cNvSpPr>
          <p:nvPr>
            <p:custDataLst>
              <p:tags r:id="rId4"/>
            </p:custDataLst>
          </p:nvPr>
        </p:nvSpPr>
        <p:spPr>
          <a:xfrm>
            <a:off x="3886835" y="4336415"/>
            <a:ext cx="311150" cy="479425"/>
          </a:xfrm>
          <a:custGeom>
            <a:avLst/>
            <a:gdLst>
              <a:gd name="connsiteX0" fmla="*/ 0 w 950118"/>
              <a:gd name="connsiteY0" fmla="*/ 0 h 1464467"/>
              <a:gd name="connsiteX1" fmla="*/ 950118 w 950118"/>
              <a:gd name="connsiteY1" fmla="*/ 0 h 1464467"/>
              <a:gd name="connsiteX2" fmla="*/ 950118 w 950118"/>
              <a:gd name="connsiteY2" fmla="*/ 950118 h 1464467"/>
              <a:gd name="connsiteX3" fmla="*/ 945895 w 950118"/>
              <a:gd name="connsiteY3" fmla="*/ 1007193 h 1464467"/>
              <a:gd name="connsiteX4" fmla="*/ 534143 w 950118"/>
              <a:gd name="connsiteY4" fmla="*/ 1464467 h 1464467"/>
              <a:gd name="connsiteX5" fmla="*/ 525809 w 950118"/>
              <a:gd name="connsiteY5" fmla="*/ 1463322 h 1464467"/>
              <a:gd name="connsiteX6" fmla="*/ 525809 w 950118"/>
              <a:gd name="connsiteY6" fmla="*/ 950118 h 1464467"/>
              <a:gd name="connsiteX7" fmla="*/ 0 w 950118"/>
              <a:gd name="connsiteY7" fmla="*/ 950118 h 1464467"/>
              <a:gd name="connsiteX0-1" fmla="*/ 0 w 950118"/>
              <a:gd name="connsiteY0-2" fmla="*/ 0 h 1464467"/>
              <a:gd name="connsiteX1-3" fmla="*/ 950118 w 950118"/>
              <a:gd name="connsiteY1-4" fmla="*/ 0 h 1464467"/>
              <a:gd name="connsiteX2-5" fmla="*/ 950118 w 950118"/>
              <a:gd name="connsiteY2-6" fmla="*/ 950118 h 1464467"/>
              <a:gd name="connsiteX3-7" fmla="*/ 534143 w 950118"/>
              <a:gd name="connsiteY3-8" fmla="*/ 1464467 h 1464467"/>
              <a:gd name="connsiteX4-9" fmla="*/ 525809 w 950118"/>
              <a:gd name="connsiteY4-10" fmla="*/ 1463322 h 1464467"/>
              <a:gd name="connsiteX5-11" fmla="*/ 525809 w 950118"/>
              <a:gd name="connsiteY5-12" fmla="*/ 950118 h 1464467"/>
              <a:gd name="connsiteX6-13" fmla="*/ 0 w 950118"/>
              <a:gd name="connsiteY6-14" fmla="*/ 950118 h 1464467"/>
              <a:gd name="connsiteX7-15" fmla="*/ 0 w 950118"/>
              <a:gd name="connsiteY7-16" fmla="*/ 0 h 1464467"/>
              <a:gd name="connsiteX0-17" fmla="*/ 0 w 950118"/>
              <a:gd name="connsiteY0-18" fmla="*/ 0 h 1464467"/>
              <a:gd name="connsiteX1-19" fmla="*/ 950118 w 950118"/>
              <a:gd name="connsiteY1-20" fmla="*/ 0 h 1464467"/>
              <a:gd name="connsiteX2-21" fmla="*/ 950118 w 950118"/>
              <a:gd name="connsiteY2-22" fmla="*/ 950118 h 1464467"/>
              <a:gd name="connsiteX3-23" fmla="*/ 534143 w 950118"/>
              <a:gd name="connsiteY3-24" fmla="*/ 1464467 h 1464467"/>
              <a:gd name="connsiteX4-25" fmla="*/ 525809 w 950118"/>
              <a:gd name="connsiteY4-26" fmla="*/ 1463322 h 1464467"/>
              <a:gd name="connsiteX5-27" fmla="*/ 525809 w 950118"/>
              <a:gd name="connsiteY5-28" fmla="*/ 950118 h 1464467"/>
              <a:gd name="connsiteX6-29" fmla="*/ 0 w 950118"/>
              <a:gd name="connsiteY6-30" fmla="*/ 950118 h 1464467"/>
              <a:gd name="connsiteX7-31" fmla="*/ 0 w 950118"/>
              <a:gd name="connsiteY7-32" fmla="*/ 0 h 1464467"/>
              <a:gd name="connsiteX0-33" fmla="*/ 0 w 950118"/>
              <a:gd name="connsiteY0-34" fmla="*/ 0 h 1463322"/>
              <a:gd name="connsiteX1-35" fmla="*/ 950118 w 950118"/>
              <a:gd name="connsiteY1-36" fmla="*/ 0 h 1463322"/>
              <a:gd name="connsiteX2-37" fmla="*/ 950118 w 950118"/>
              <a:gd name="connsiteY2-38" fmla="*/ 950118 h 1463322"/>
              <a:gd name="connsiteX3-39" fmla="*/ 525809 w 950118"/>
              <a:gd name="connsiteY3-40" fmla="*/ 1463322 h 1463322"/>
              <a:gd name="connsiteX4-41" fmla="*/ 525809 w 950118"/>
              <a:gd name="connsiteY4-42" fmla="*/ 950118 h 1463322"/>
              <a:gd name="connsiteX5-43" fmla="*/ 0 w 950118"/>
              <a:gd name="connsiteY5-44" fmla="*/ 950118 h 1463322"/>
              <a:gd name="connsiteX6-45" fmla="*/ 0 w 950118"/>
              <a:gd name="connsiteY6-46" fmla="*/ 0 h 1463322"/>
              <a:gd name="connsiteX0-47" fmla="*/ 0 w 950118"/>
              <a:gd name="connsiteY0-48" fmla="*/ 0 h 1463322"/>
              <a:gd name="connsiteX1-49" fmla="*/ 950118 w 950118"/>
              <a:gd name="connsiteY1-50" fmla="*/ 0 h 1463322"/>
              <a:gd name="connsiteX2-51" fmla="*/ 950118 w 950118"/>
              <a:gd name="connsiteY2-52" fmla="*/ 950118 h 1463322"/>
              <a:gd name="connsiteX3-53" fmla="*/ 525809 w 950118"/>
              <a:gd name="connsiteY3-54" fmla="*/ 1463322 h 1463322"/>
              <a:gd name="connsiteX4-55" fmla="*/ 525809 w 950118"/>
              <a:gd name="connsiteY4-56" fmla="*/ 950118 h 1463322"/>
              <a:gd name="connsiteX5-57" fmla="*/ 0 w 950118"/>
              <a:gd name="connsiteY5-58" fmla="*/ 950118 h 1463322"/>
              <a:gd name="connsiteX6-59" fmla="*/ 0 w 950118"/>
              <a:gd name="connsiteY6-60" fmla="*/ 0 h 1463322"/>
              <a:gd name="connsiteX0-61" fmla="*/ 0 w 950118"/>
              <a:gd name="connsiteY0-62" fmla="*/ 0 h 1463322"/>
              <a:gd name="connsiteX1-63" fmla="*/ 950118 w 950118"/>
              <a:gd name="connsiteY1-64" fmla="*/ 0 h 1463322"/>
              <a:gd name="connsiteX2-65" fmla="*/ 950118 w 950118"/>
              <a:gd name="connsiteY2-66" fmla="*/ 923925 h 1463322"/>
              <a:gd name="connsiteX3-67" fmla="*/ 525809 w 950118"/>
              <a:gd name="connsiteY3-68" fmla="*/ 1463322 h 1463322"/>
              <a:gd name="connsiteX4-69" fmla="*/ 525809 w 950118"/>
              <a:gd name="connsiteY4-70" fmla="*/ 950118 h 1463322"/>
              <a:gd name="connsiteX5-71" fmla="*/ 0 w 950118"/>
              <a:gd name="connsiteY5-72" fmla="*/ 950118 h 1463322"/>
              <a:gd name="connsiteX6-73" fmla="*/ 0 w 950118"/>
              <a:gd name="connsiteY6-74" fmla="*/ 0 h 1463322"/>
              <a:gd name="connsiteX0-75" fmla="*/ 0 w 950118"/>
              <a:gd name="connsiteY0-76" fmla="*/ 0 h 1463322"/>
              <a:gd name="connsiteX1-77" fmla="*/ 950118 w 950118"/>
              <a:gd name="connsiteY1-78" fmla="*/ 0 h 1463322"/>
              <a:gd name="connsiteX2-79" fmla="*/ 950118 w 950118"/>
              <a:gd name="connsiteY2-80" fmla="*/ 923925 h 1463322"/>
              <a:gd name="connsiteX3-81" fmla="*/ 525809 w 950118"/>
              <a:gd name="connsiteY3-82" fmla="*/ 1463322 h 1463322"/>
              <a:gd name="connsiteX4-83" fmla="*/ 525809 w 950118"/>
              <a:gd name="connsiteY4-84" fmla="*/ 950118 h 1463322"/>
              <a:gd name="connsiteX5-85" fmla="*/ 0 w 950118"/>
              <a:gd name="connsiteY5-86" fmla="*/ 950118 h 1463322"/>
              <a:gd name="connsiteX6-87" fmla="*/ 0 w 950118"/>
              <a:gd name="connsiteY6-88" fmla="*/ 0 h 1463322"/>
              <a:gd name="connsiteX0-89" fmla="*/ 0 w 950118"/>
              <a:gd name="connsiteY0-90" fmla="*/ 0 h 1463322"/>
              <a:gd name="connsiteX1-91" fmla="*/ 950118 w 950118"/>
              <a:gd name="connsiteY1-92" fmla="*/ 0 h 1463322"/>
              <a:gd name="connsiteX2-93" fmla="*/ 950118 w 950118"/>
              <a:gd name="connsiteY2-94" fmla="*/ 923925 h 1463322"/>
              <a:gd name="connsiteX3-95" fmla="*/ 525809 w 950118"/>
              <a:gd name="connsiteY3-96" fmla="*/ 1463322 h 1463322"/>
              <a:gd name="connsiteX4-97" fmla="*/ 525809 w 950118"/>
              <a:gd name="connsiteY4-98" fmla="*/ 950118 h 1463322"/>
              <a:gd name="connsiteX5-99" fmla="*/ 0 w 950118"/>
              <a:gd name="connsiteY5-100" fmla="*/ 950118 h 1463322"/>
              <a:gd name="connsiteX6-101" fmla="*/ 0 w 950118"/>
              <a:gd name="connsiteY6-102" fmla="*/ 0 h 1463322"/>
              <a:gd name="connsiteX0-103" fmla="*/ 0 w 950118"/>
              <a:gd name="connsiteY0-104" fmla="*/ 0 h 1463322"/>
              <a:gd name="connsiteX1-105" fmla="*/ 950118 w 950118"/>
              <a:gd name="connsiteY1-106" fmla="*/ 0 h 1463322"/>
              <a:gd name="connsiteX2-107" fmla="*/ 950118 w 950118"/>
              <a:gd name="connsiteY2-108" fmla="*/ 923925 h 1463322"/>
              <a:gd name="connsiteX3-109" fmla="*/ 525809 w 950118"/>
              <a:gd name="connsiteY3-110" fmla="*/ 1463322 h 1463322"/>
              <a:gd name="connsiteX4-111" fmla="*/ 525809 w 950118"/>
              <a:gd name="connsiteY4-112" fmla="*/ 950118 h 1463322"/>
              <a:gd name="connsiteX5-113" fmla="*/ 0 w 950118"/>
              <a:gd name="connsiteY5-114" fmla="*/ 950118 h 1463322"/>
              <a:gd name="connsiteX6-115" fmla="*/ 0 w 950118"/>
              <a:gd name="connsiteY6-116" fmla="*/ 0 h 14633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50118" h="1463322">
                <a:moveTo>
                  <a:pt x="0" y="0"/>
                </a:moveTo>
                <a:lnTo>
                  <a:pt x="950118" y="0"/>
                </a:lnTo>
                <a:lnTo>
                  <a:pt x="950118" y="923925"/>
                </a:lnTo>
                <a:cubicBezTo>
                  <a:pt x="946074" y="1377362"/>
                  <a:pt x="596527" y="1463322"/>
                  <a:pt x="525809" y="1463322"/>
                </a:cubicBezTo>
                <a:lnTo>
                  <a:pt x="525809" y="950118"/>
                </a:lnTo>
                <a:lnTo>
                  <a:pt x="0" y="950118"/>
                </a:lnTo>
                <a:lnTo>
                  <a:pt x="0" y="0"/>
                </a:lnTo>
                <a:close/>
              </a:path>
            </a:pathLst>
          </a:custGeom>
          <a:solidFill>
            <a:srgbClr val="E34D4D">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lang="zh-CN" altLang="en-US"/>
          </a:p>
        </p:txBody>
      </p:sp>
      <p:sp>
        <p:nvSpPr>
          <p:cNvPr id="9" name="任意多边形: 形状 8"/>
          <p:cNvSpPr>
            <a:spLocks noChangeAspect="1"/>
          </p:cNvSpPr>
          <p:nvPr>
            <p:custDataLst>
              <p:tags r:id="rId5"/>
            </p:custDataLst>
          </p:nvPr>
        </p:nvSpPr>
        <p:spPr>
          <a:xfrm>
            <a:off x="4295775" y="4336415"/>
            <a:ext cx="311150" cy="479425"/>
          </a:xfrm>
          <a:custGeom>
            <a:avLst/>
            <a:gdLst>
              <a:gd name="connsiteX0" fmla="*/ 0 w 950118"/>
              <a:gd name="connsiteY0" fmla="*/ 0 h 1464467"/>
              <a:gd name="connsiteX1" fmla="*/ 950118 w 950118"/>
              <a:gd name="connsiteY1" fmla="*/ 0 h 1464467"/>
              <a:gd name="connsiteX2" fmla="*/ 950118 w 950118"/>
              <a:gd name="connsiteY2" fmla="*/ 950118 h 1464467"/>
              <a:gd name="connsiteX3" fmla="*/ 945895 w 950118"/>
              <a:gd name="connsiteY3" fmla="*/ 1007193 h 1464467"/>
              <a:gd name="connsiteX4" fmla="*/ 534143 w 950118"/>
              <a:gd name="connsiteY4" fmla="*/ 1464467 h 1464467"/>
              <a:gd name="connsiteX5" fmla="*/ 525809 w 950118"/>
              <a:gd name="connsiteY5" fmla="*/ 1463322 h 1464467"/>
              <a:gd name="connsiteX6" fmla="*/ 525809 w 950118"/>
              <a:gd name="connsiteY6" fmla="*/ 950118 h 1464467"/>
              <a:gd name="connsiteX7" fmla="*/ 0 w 950118"/>
              <a:gd name="connsiteY7" fmla="*/ 950118 h 1464467"/>
              <a:gd name="connsiteX0-1" fmla="*/ 0 w 950118"/>
              <a:gd name="connsiteY0-2" fmla="*/ 0 h 1464467"/>
              <a:gd name="connsiteX1-3" fmla="*/ 950118 w 950118"/>
              <a:gd name="connsiteY1-4" fmla="*/ 0 h 1464467"/>
              <a:gd name="connsiteX2-5" fmla="*/ 950118 w 950118"/>
              <a:gd name="connsiteY2-6" fmla="*/ 950118 h 1464467"/>
              <a:gd name="connsiteX3-7" fmla="*/ 534143 w 950118"/>
              <a:gd name="connsiteY3-8" fmla="*/ 1464467 h 1464467"/>
              <a:gd name="connsiteX4-9" fmla="*/ 525809 w 950118"/>
              <a:gd name="connsiteY4-10" fmla="*/ 1463322 h 1464467"/>
              <a:gd name="connsiteX5-11" fmla="*/ 525809 w 950118"/>
              <a:gd name="connsiteY5-12" fmla="*/ 950118 h 1464467"/>
              <a:gd name="connsiteX6-13" fmla="*/ 0 w 950118"/>
              <a:gd name="connsiteY6-14" fmla="*/ 950118 h 1464467"/>
              <a:gd name="connsiteX7-15" fmla="*/ 0 w 950118"/>
              <a:gd name="connsiteY7-16" fmla="*/ 0 h 1464467"/>
              <a:gd name="connsiteX0-17" fmla="*/ 0 w 950118"/>
              <a:gd name="connsiteY0-18" fmla="*/ 0 h 1464467"/>
              <a:gd name="connsiteX1-19" fmla="*/ 950118 w 950118"/>
              <a:gd name="connsiteY1-20" fmla="*/ 0 h 1464467"/>
              <a:gd name="connsiteX2-21" fmla="*/ 950118 w 950118"/>
              <a:gd name="connsiteY2-22" fmla="*/ 950118 h 1464467"/>
              <a:gd name="connsiteX3-23" fmla="*/ 534143 w 950118"/>
              <a:gd name="connsiteY3-24" fmla="*/ 1464467 h 1464467"/>
              <a:gd name="connsiteX4-25" fmla="*/ 525809 w 950118"/>
              <a:gd name="connsiteY4-26" fmla="*/ 1463322 h 1464467"/>
              <a:gd name="connsiteX5-27" fmla="*/ 525809 w 950118"/>
              <a:gd name="connsiteY5-28" fmla="*/ 950118 h 1464467"/>
              <a:gd name="connsiteX6-29" fmla="*/ 0 w 950118"/>
              <a:gd name="connsiteY6-30" fmla="*/ 950118 h 1464467"/>
              <a:gd name="connsiteX7-31" fmla="*/ 0 w 950118"/>
              <a:gd name="connsiteY7-32" fmla="*/ 0 h 1464467"/>
              <a:gd name="connsiteX0-33" fmla="*/ 0 w 950118"/>
              <a:gd name="connsiteY0-34" fmla="*/ 0 h 1463322"/>
              <a:gd name="connsiteX1-35" fmla="*/ 950118 w 950118"/>
              <a:gd name="connsiteY1-36" fmla="*/ 0 h 1463322"/>
              <a:gd name="connsiteX2-37" fmla="*/ 950118 w 950118"/>
              <a:gd name="connsiteY2-38" fmla="*/ 950118 h 1463322"/>
              <a:gd name="connsiteX3-39" fmla="*/ 525809 w 950118"/>
              <a:gd name="connsiteY3-40" fmla="*/ 1463322 h 1463322"/>
              <a:gd name="connsiteX4-41" fmla="*/ 525809 w 950118"/>
              <a:gd name="connsiteY4-42" fmla="*/ 950118 h 1463322"/>
              <a:gd name="connsiteX5-43" fmla="*/ 0 w 950118"/>
              <a:gd name="connsiteY5-44" fmla="*/ 950118 h 1463322"/>
              <a:gd name="connsiteX6-45" fmla="*/ 0 w 950118"/>
              <a:gd name="connsiteY6-46" fmla="*/ 0 h 1463322"/>
              <a:gd name="connsiteX0-47" fmla="*/ 0 w 950118"/>
              <a:gd name="connsiteY0-48" fmla="*/ 0 h 1463322"/>
              <a:gd name="connsiteX1-49" fmla="*/ 950118 w 950118"/>
              <a:gd name="connsiteY1-50" fmla="*/ 0 h 1463322"/>
              <a:gd name="connsiteX2-51" fmla="*/ 950118 w 950118"/>
              <a:gd name="connsiteY2-52" fmla="*/ 950118 h 1463322"/>
              <a:gd name="connsiteX3-53" fmla="*/ 525809 w 950118"/>
              <a:gd name="connsiteY3-54" fmla="*/ 1463322 h 1463322"/>
              <a:gd name="connsiteX4-55" fmla="*/ 525809 w 950118"/>
              <a:gd name="connsiteY4-56" fmla="*/ 950118 h 1463322"/>
              <a:gd name="connsiteX5-57" fmla="*/ 0 w 950118"/>
              <a:gd name="connsiteY5-58" fmla="*/ 950118 h 1463322"/>
              <a:gd name="connsiteX6-59" fmla="*/ 0 w 950118"/>
              <a:gd name="connsiteY6-60" fmla="*/ 0 h 1463322"/>
              <a:gd name="connsiteX0-61" fmla="*/ 0 w 950118"/>
              <a:gd name="connsiteY0-62" fmla="*/ 0 h 1463322"/>
              <a:gd name="connsiteX1-63" fmla="*/ 950118 w 950118"/>
              <a:gd name="connsiteY1-64" fmla="*/ 0 h 1463322"/>
              <a:gd name="connsiteX2-65" fmla="*/ 950118 w 950118"/>
              <a:gd name="connsiteY2-66" fmla="*/ 923925 h 1463322"/>
              <a:gd name="connsiteX3-67" fmla="*/ 525809 w 950118"/>
              <a:gd name="connsiteY3-68" fmla="*/ 1463322 h 1463322"/>
              <a:gd name="connsiteX4-69" fmla="*/ 525809 w 950118"/>
              <a:gd name="connsiteY4-70" fmla="*/ 950118 h 1463322"/>
              <a:gd name="connsiteX5-71" fmla="*/ 0 w 950118"/>
              <a:gd name="connsiteY5-72" fmla="*/ 950118 h 1463322"/>
              <a:gd name="connsiteX6-73" fmla="*/ 0 w 950118"/>
              <a:gd name="connsiteY6-74" fmla="*/ 0 h 1463322"/>
              <a:gd name="connsiteX0-75" fmla="*/ 0 w 950118"/>
              <a:gd name="connsiteY0-76" fmla="*/ 0 h 1463322"/>
              <a:gd name="connsiteX1-77" fmla="*/ 950118 w 950118"/>
              <a:gd name="connsiteY1-78" fmla="*/ 0 h 1463322"/>
              <a:gd name="connsiteX2-79" fmla="*/ 950118 w 950118"/>
              <a:gd name="connsiteY2-80" fmla="*/ 923925 h 1463322"/>
              <a:gd name="connsiteX3-81" fmla="*/ 525809 w 950118"/>
              <a:gd name="connsiteY3-82" fmla="*/ 1463322 h 1463322"/>
              <a:gd name="connsiteX4-83" fmla="*/ 525809 w 950118"/>
              <a:gd name="connsiteY4-84" fmla="*/ 950118 h 1463322"/>
              <a:gd name="connsiteX5-85" fmla="*/ 0 w 950118"/>
              <a:gd name="connsiteY5-86" fmla="*/ 950118 h 1463322"/>
              <a:gd name="connsiteX6-87" fmla="*/ 0 w 950118"/>
              <a:gd name="connsiteY6-88" fmla="*/ 0 h 1463322"/>
              <a:gd name="connsiteX0-89" fmla="*/ 0 w 950118"/>
              <a:gd name="connsiteY0-90" fmla="*/ 0 h 1463322"/>
              <a:gd name="connsiteX1-91" fmla="*/ 950118 w 950118"/>
              <a:gd name="connsiteY1-92" fmla="*/ 0 h 1463322"/>
              <a:gd name="connsiteX2-93" fmla="*/ 950118 w 950118"/>
              <a:gd name="connsiteY2-94" fmla="*/ 923925 h 1463322"/>
              <a:gd name="connsiteX3-95" fmla="*/ 525809 w 950118"/>
              <a:gd name="connsiteY3-96" fmla="*/ 1463322 h 1463322"/>
              <a:gd name="connsiteX4-97" fmla="*/ 525809 w 950118"/>
              <a:gd name="connsiteY4-98" fmla="*/ 950118 h 1463322"/>
              <a:gd name="connsiteX5-99" fmla="*/ 0 w 950118"/>
              <a:gd name="connsiteY5-100" fmla="*/ 950118 h 1463322"/>
              <a:gd name="connsiteX6-101" fmla="*/ 0 w 950118"/>
              <a:gd name="connsiteY6-102" fmla="*/ 0 h 1463322"/>
              <a:gd name="connsiteX0-103" fmla="*/ 0 w 950118"/>
              <a:gd name="connsiteY0-104" fmla="*/ 0 h 1463322"/>
              <a:gd name="connsiteX1-105" fmla="*/ 950118 w 950118"/>
              <a:gd name="connsiteY1-106" fmla="*/ 0 h 1463322"/>
              <a:gd name="connsiteX2-107" fmla="*/ 950118 w 950118"/>
              <a:gd name="connsiteY2-108" fmla="*/ 923925 h 1463322"/>
              <a:gd name="connsiteX3-109" fmla="*/ 525809 w 950118"/>
              <a:gd name="connsiteY3-110" fmla="*/ 1463322 h 1463322"/>
              <a:gd name="connsiteX4-111" fmla="*/ 525809 w 950118"/>
              <a:gd name="connsiteY4-112" fmla="*/ 950118 h 1463322"/>
              <a:gd name="connsiteX5-113" fmla="*/ 0 w 950118"/>
              <a:gd name="connsiteY5-114" fmla="*/ 950118 h 1463322"/>
              <a:gd name="connsiteX6-115" fmla="*/ 0 w 950118"/>
              <a:gd name="connsiteY6-116" fmla="*/ 0 h 14633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50118" h="1463322">
                <a:moveTo>
                  <a:pt x="0" y="0"/>
                </a:moveTo>
                <a:lnTo>
                  <a:pt x="950118" y="0"/>
                </a:lnTo>
                <a:lnTo>
                  <a:pt x="950118" y="923925"/>
                </a:lnTo>
                <a:cubicBezTo>
                  <a:pt x="946074" y="1377362"/>
                  <a:pt x="596527" y="1463322"/>
                  <a:pt x="525809" y="1463322"/>
                </a:cubicBezTo>
                <a:lnTo>
                  <a:pt x="525809" y="950118"/>
                </a:lnTo>
                <a:lnTo>
                  <a:pt x="0" y="950118"/>
                </a:lnTo>
                <a:lnTo>
                  <a:pt x="0" y="0"/>
                </a:lnTo>
                <a:close/>
              </a:path>
            </a:pathLst>
          </a:custGeom>
          <a:solidFill>
            <a:srgbClr val="E34D4D">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lang="zh-CN" altLang="en-US"/>
          </a:p>
        </p:txBody>
      </p:sp>
      <p:sp>
        <p:nvSpPr>
          <p:cNvPr id="11" name="任意多边形: 形状 10"/>
          <p:cNvSpPr>
            <a:spLocks noChangeAspect="1"/>
          </p:cNvSpPr>
          <p:nvPr>
            <p:custDataLst>
              <p:tags r:id="rId6"/>
            </p:custDataLst>
          </p:nvPr>
        </p:nvSpPr>
        <p:spPr>
          <a:xfrm>
            <a:off x="2084705" y="2076450"/>
            <a:ext cx="311150" cy="479425"/>
          </a:xfrm>
          <a:custGeom>
            <a:avLst/>
            <a:gdLst>
              <a:gd name="connsiteX0" fmla="*/ 139021 w 311296"/>
              <a:gd name="connsiteY0" fmla="*/ 0 h 479441"/>
              <a:gd name="connsiteX1" fmla="*/ 139021 w 311296"/>
              <a:gd name="connsiteY1" fmla="*/ 168145 h 479441"/>
              <a:gd name="connsiteX2" fmla="*/ 311296 w 311296"/>
              <a:gd name="connsiteY2" fmla="*/ 168145 h 479441"/>
              <a:gd name="connsiteX3" fmla="*/ 311296 w 311296"/>
              <a:gd name="connsiteY3" fmla="*/ 479441 h 479441"/>
              <a:gd name="connsiteX4" fmla="*/ 0 w 311296"/>
              <a:gd name="connsiteY4" fmla="*/ 479441 h 479441"/>
              <a:gd name="connsiteX5" fmla="*/ 0 w 311296"/>
              <a:gd name="connsiteY5" fmla="*/ 176727 h 479441"/>
              <a:gd name="connsiteX6" fmla="*/ 139021 w 311296"/>
              <a:gd name="connsiteY6" fmla="*/ 0 h 47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6" h="479441">
                <a:moveTo>
                  <a:pt x="139021" y="0"/>
                </a:moveTo>
                <a:lnTo>
                  <a:pt x="139021" y="168145"/>
                </a:lnTo>
                <a:lnTo>
                  <a:pt x="311296" y="168145"/>
                </a:lnTo>
                <a:lnTo>
                  <a:pt x="311296" y="479441"/>
                </a:lnTo>
                <a:lnTo>
                  <a:pt x="0" y="479441"/>
                </a:lnTo>
                <a:lnTo>
                  <a:pt x="0" y="176727"/>
                </a:lnTo>
                <a:cubicBezTo>
                  <a:pt x="1325" y="28164"/>
                  <a:pt x="115851" y="0"/>
                  <a:pt x="139021" y="0"/>
                </a:cubicBezTo>
                <a:close/>
              </a:path>
            </a:pathLst>
          </a:custGeom>
          <a:solidFill>
            <a:srgbClr val="FFFFFF"/>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lang="zh-CN" altLang="en-US"/>
          </a:p>
        </p:txBody>
      </p:sp>
      <p:sp>
        <p:nvSpPr>
          <p:cNvPr id="12" name="任意多边形: 形状 11"/>
          <p:cNvSpPr>
            <a:spLocks noChangeAspect="1"/>
          </p:cNvSpPr>
          <p:nvPr>
            <p:custDataLst>
              <p:tags r:id="rId7"/>
            </p:custDataLst>
          </p:nvPr>
        </p:nvSpPr>
        <p:spPr>
          <a:xfrm>
            <a:off x="2493010" y="2076450"/>
            <a:ext cx="311150" cy="479425"/>
          </a:xfrm>
          <a:custGeom>
            <a:avLst/>
            <a:gdLst>
              <a:gd name="connsiteX0" fmla="*/ 139021 w 311296"/>
              <a:gd name="connsiteY0" fmla="*/ 0 h 479441"/>
              <a:gd name="connsiteX1" fmla="*/ 139021 w 311296"/>
              <a:gd name="connsiteY1" fmla="*/ 168145 h 479441"/>
              <a:gd name="connsiteX2" fmla="*/ 311296 w 311296"/>
              <a:gd name="connsiteY2" fmla="*/ 168145 h 479441"/>
              <a:gd name="connsiteX3" fmla="*/ 311296 w 311296"/>
              <a:gd name="connsiteY3" fmla="*/ 479441 h 479441"/>
              <a:gd name="connsiteX4" fmla="*/ 0 w 311296"/>
              <a:gd name="connsiteY4" fmla="*/ 479441 h 479441"/>
              <a:gd name="connsiteX5" fmla="*/ 0 w 311296"/>
              <a:gd name="connsiteY5" fmla="*/ 176727 h 479441"/>
              <a:gd name="connsiteX6" fmla="*/ 139021 w 311296"/>
              <a:gd name="connsiteY6" fmla="*/ 0 h 47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6" h="479441">
                <a:moveTo>
                  <a:pt x="139021" y="0"/>
                </a:moveTo>
                <a:lnTo>
                  <a:pt x="139021" y="168145"/>
                </a:lnTo>
                <a:lnTo>
                  <a:pt x="311296" y="168145"/>
                </a:lnTo>
                <a:lnTo>
                  <a:pt x="311296" y="479441"/>
                </a:lnTo>
                <a:lnTo>
                  <a:pt x="0" y="479441"/>
                </a:lnTo>
                <a:lnTo>
                  <a:pt x="0" y="176727"/>
                </a:lnTo>
                <a:cubicBezTo>
                  <a:pt x="1325" y="28164"/>
                  <a:pt x="115851" y="0"/>
                  <a:pt x="139021" y="0"/>
                </a:cubicBezTo>
                <a:close/>
              </a:path>
            </a:pathLst>
          </a:custGeom>
          <a:solidFill>
            <a:srgbClr val="FFFFFF"/>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lang="zh-CN" altLang="en-US"/>
          </a:p>
        </p:txBody>
      </p:sp>
      <p:sp>
        <p:nvSpPr>
          <p:cNvPr id="10" name="文本框 9"/>
          <p:cNvSpPr txBox="1"/>
          <p:nvPr>
            <p:custDataLst>
              <p:tags r:id="rId8"/>
            </p:custDataLst>
          </p:nvPr>
        </p:nvSpPr>
        <p:spPr>
          <a:xfrm>
            <a:off x="5697483" y="1345890"/>
            <a:ext cx="2851150" cy="2155952"/>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indent="-360045" fontAlgn="ctr">
              <a:spcBef>
                <a:spcPts val="1000"/>
              </a:spcBef>
              <a:spcAft>
                <a:spcPts val="0"/>
              </a:spcAft>
              <a:buClr>
                <a:srgbClr val="E34D4D">
                  <a:lumMod val="60000"/>
                  <a:lumOff val="40000"/>
                </a:srgbClr>
              </a:buClr>
              <a:buSzPct val="100000"/>
              <a:buFont typeface="WPS-Bullet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rPr>
              <a:t>引言</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E34D4D">
                  <a:lumMod val="60000"/>
                  <a:lumOff val="40000"/>
                </a:srgbClr>
              </a:buClr>
              <a:buSzPct val="100000"/>
              <a:buFont typeface="WPS-Bullet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rPr>
              <a:t>项目概述</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E34D4D">
                  <a:lumMod val="60000"/>
                  <a:lumOff val="40000"/>
                </a:srgbClr>
              </a:buClr>
              <a:buSzPct val="100000"/>
              <a:buFont typeface="WPS-Bullet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rPr>
              <a:t>项目团队组织</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E34D4D">
                  <a:lumMod val="60000"/>
                  <a:lumOff val="40000"/>
                </a:srgbClr>
              </a:buClr>
              <a:buSzPct val="100000"/>
              <a:buFont typeface="WPS-Bullet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rPr>
              <a:t>实施项目计划</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E34D4D">
                  <a:lumMod val="60000"/>
                  <a:lumOff val="40000"/>
                </a:srgbClr>
              </a:buClr>
              <a:buSzPct val="100000"/>
              <a:buFont typeface="WPS-Bullet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rPr>
              <a:t>关键问题</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E34D4D">
                  <a:lumMod val="60000"/>
                  <a:lumOff val="40000"/>
                </a:srgbClr>
              </a:buClr>
              <a:buSzPct val="100000"/>
              <a:buFont typeface="WPS-Bullet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rPr>
              <a:t>软件测试</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E34D4D">
                  <a:lumMod val="60000"/>
                  <a:lumOff val="40000"/>
                </a:srgbClr>
              </a:buClr>
              <a:buSzPct val="100000"/>
              <a:buFont typeface="WPS-Bullet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rPr>
              <a:t>附录</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16" name="文本框 15"/>
          <p:cNvSpPr txBox="1"/>
          <p:nvPr>
            <p:custDataLst>
              <p:tags r:id="rId9"/>
            </p:custDataLst>
          </p:nvPr>
        </p:nvSpPr>
        <p:spPr>
          <a:xfrm>
            <a:off x="2064841" y="2807406"/>
            <a:ext cx="3632200" cy="1173480"/>
          </a:xfrm>
          <a:prstGeom prst="rect">
            <a:avLst/>
          </a:prstGeom>
          <a:noFill/>
        </p:spPr>
        <p:txBody>
          <a:bodyPr wrap="square" lIns="101600" tIns="38100" rIns="63500" bIns="38100" rtlCol="0" anchor="b" anchorCtr="0">
            <a:noAutofit/>
          </a:bodyPr>
          <a:lstStyle/>
          <a:p>
            <a:pPr marL="0" indent="0" algn="l" fontAlgn="auto">
              <a:lnSpc>
                <a:spcPct val="100000"/>
              </a:lnSpc>
              <a:spcBef>
                <a:spcPts val="0"/>
              </a:spcBef>
              <a:spcAft>
                <a:spcPts val="0"/>
              </a:spcAft>
              <a:buSzPct val="100000"/>
            </a:pPr>
            <a:r>
              <a:rPr lang="zh-CN" altLang="en-US" sz="3600" b="1" spc="300">
                <a:solidFill>
                  <a:srgbClr val="000000">
                    <a:lumMod val="75000"/>
                    <a:lumOff val="25000"/>
                  </a:srgbClr>
                </a:solidFill>
                <a:latin typeface="Arial" panose="020B0604020202020204" pitchFamily="34" charset="0"/>
                <a:ea typeface="微软雅黑" panose="020B0503020204020204" charset="-122"/>
              </a:rPr>
              <a:t>目录</a:t>
            </a:r>
            <a:endParaRPr lang="zh-CN" altLang="en-US" sz="3600" b="1" spc="300">
              <a:solidFill>
                <a:srgbClr val="000000">
                  <a:lumMod val="75000"/>
                  <a:lumOff val="25000"/>
                </a:srgbClr>
              </a:solidFill>
              <a:latin typeface="Arial" panose="020B0604020202020204" pitchFamily="34" charset="0"/>
              <a:ea typeface="微软雅黑" panose="020B0503020204020204" charset="-122"/>
            </a:endParaRPr>
          </a:p>
        </p:txBody>
      </p:sp>
    </p:spTree>
    <p:custDataLst>
      <p:tags r:id="rId10"/>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342709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0" name="文本框 19"/>
          <p:cNvSpPr txBox="1"/>
          <p:nvPr>
            <p:custDataLst>
              <p:tags r:id="rId5"/>
            </p:custDataLst>
          </p:nvPr>
        </p:nvSpPr>
        <p:spPr>
          <a:xfrm>
            <a:off x="2125856" y="1251677"/>
            <a:ext cx="3632200" cy="624840"/>
          </a:xfrm>
          <a:prstGeom prst="rect">
            <a:avLst/>
          </a:prstGeom>
          <a:noFill/>
        </p:spPr>
        <p:txBody>
          <a:bodyPr wrap="none" lIns="101600" tIns="38100" rIns="63500" bIns="38100" rtlCol="0">
            <a:noAutofit/>
          </a:bodyPr>
          <a:lstStyle/>
          <a:p>
            <a:r>
              <a:rPr lang="zh-CN" altLang="zh-CN" sz="3600" b="1" dirty="0"/>
              <a:t>项目开发流程</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graphicFrame>
        <p:nvGraphicFramePr>
          <p:cNvPr id="2" name="表格 1"/>
          <p:cNvGraphicFramePr/>
          <p:nvPr/>
        </p:nvGraphicFramePr>
        <p:xfrm>
          <a:off x="2125980" y="2344420"/>
          <a:ext cx="8533765" cy="3048000"/>
        </p:xfrm>
        <a:graphic>
          <a:graphicData uri="http://schemas.openxmlformats.org/drawingml/2006/table">
            <a:tbl>
              <a:tblPr firstRow="1" bandRow="1">
                <a:tableStyleId>{5C22544A-7EE6-4342-B048-85BDC9FD1C3A}</a:tableStyleId>
              </a:tblPr>
              <a:tblGrid>
                <a:gridCol w="2132965"/>
                <a:gridCol w="2132965"/>
                <a:gridCol w="2132965"/>
                <a:gridCol w="2132965"/>
              </a:tblGrid>
              <a:tr h="381000">
                <a:tc>
                  <a:txBody>
                    <a:bodyPr/>
                    <a:p>
                      <a:pPr algn="just">
                        <a:spcAft>
                          <a:spcPts val="0"/>
                        </a:spcAft>
                      </a:pPr>
                      <a:r>
                        <a:rPr lang="zh-CN" sz="1600" kern="100" dirty="0">
                          <a:solidFill>
                            <a:schemeClr val="tx1"/>
                          </a:solidFill>
                          <a:effectLst/>
                        </a:rPr>
                        <a:t>负责人</a:t>
                      </a:r>
                      <a:endParaRPr lang="zh-CN" sz="1600" kern="100" dirty="0">
                        <a:solidFill>
                          <a:schemeClr val="tx1"/>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solidFill>
                            <a:schemeClr val="tx1"/>
                          </a:solidFill>
                          <a:effectLst/>
                        </a:rPr>
                        <a:t>完成工作</a:t>
                      </a:r>
                      <a:endParaRPr lang="zh-CN" sz="1600" kern="100">
                        <a:solidFill>
                          <a:schemeClr val="tx1"/>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solidFill>
                            <a:schemeClr val="tx1"/>
                          </a:solidFill>
                          <a:effectLst/>
                        </a:rPr>
                        <a:t>应提交成果</a:t>
                      </a:r>
                      <a:endParaRPr lang="zh-CN" sz="1600" kern="100">
                        <a:solidFill>
                          <a:schemeClr val="tx1"/>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solidFill>
                            <a:schemeClr val="tx1"/>
                          </a:solidFill>
                          <a:effectLst/>
                        </a:rPr>
                        <a:t>检查点</a:t>
                      </a:r>
                      <a:endParaRPr lang="zh-CN" sz="1600" kern="100">
                        <a:solidFill>
                          <a:schemeClr val="tx1"/>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lgn="just">
                        <a:spcAft>
                          <a:spcPts val="0"/>
                        </a:spcAft>
                      </a:pPr>
                      <a:r>
                        <a:rPr lang="zh-CN" sz="1600" kern="100">
                          <a:effectLst/>
                        </a:rPr>
                        <a:t>郑逸旸</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dirty="0">
                          <a:effectLst/>
                        </a:rPr>
                        <a:t>项目范围规划</a:t>
                      </a:r>
                      <a:endParaRPr lang="zh-CN" sz="1600" kern="100" dirty="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项目开发计划书</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项目计划书完成</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lgn="just">
                        <a:spcAft>
                          <a:spcPts val="0"/>
                        </a:spcAft>
                      </a:pPr>
                      <a:r>
                        <a:rPr lang="zh-CN" sz="1600" kern="100" dirty="0">
                          <a:effectLst/>
                        </a:rPr>
                        <a:t>全体小组成员</a:t>
                      </a:r>
                      <a:endParaRPr lang="zh-CN" sz="1600" kern="100" dirty="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分析网页需求</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网页需求规格说明书</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dirty="0">
                          <a:effectLst/>
                        </a:rPr>
                        <a:t>网页需求规格说明书完成</a:t>
                      </a:r>
                      <a:endParaRPr lang="zh-CN" sz="1600" kern="100" dirty="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lgn="just">
                        <a:spcAft>
                          <a:spcPts val="0"/>
                        </a:spcAft>
                      </a:pPr>
                      <a:r>
                        <a:rPr lang="zh-CN" sz="1600" kern="100" dirty="0">
                          <a:effectLst/>
                        </a:rPr>
                        <a:t>郑逸旸、肖繁</a:t>
                      </a:r>
                      <a:endParaRPr lang="zh-CN" sz="1600" kern="100" dirty="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dirty="0">
                          <a:effectLst/>
                        </a:rPr>
                        <a:t>设计</a:t>
                      </a:r>
                      <a:endParaRPr lang="zh-CN" sz="1600" kern="100" dirty="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网页设计文档</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网页设计文档完成</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lgn="just">
                        <a:spcAft>
                          <a:spcPts val="0"/>
                        </a:spcAft>
                      </a:pPr>
                      <a:r>
                        <a:rPr lang="zh-CN" sz="1600" kern="100">
                          <a:effectLst/>
                        </a:rPr>
                        <a:t>全体小组成员</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开发</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网页初步成品</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网页初步成品完成</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lgn="just">
                        <a:spcAft>
                          <a:spcPts val="0"/>
                        </a:spcAft>
                      </a:pPr>
                      <a:r>
                        <a:rPr lang="zh-CN" sz="1600" kern="100">
                          <a:effectLst/>
                        </a:rPr>
                        <a:t>全体小组成员</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测试</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测试文档</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测试文档完成</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lgn="just">
                        <a:spcAft>
                          <a:spcPts val="0"/>
                        </a:spcAft>
                      </a:pPr>
                      <a:r>
                        <a:rPr lang="zh-CN" sz="1600" kern="100">
                          <a:effectLst/>
                        </a:rPr>
                        <a:t>郑逸旸</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试生产</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网页最终成品</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dirty="0">
                          <a:effectLst/>
                        </a:rPr>
                        <a:t>网页最终成品完成</a:t>
                      </a:r>
                      <a:endParaRPr lang="zh-CN" sz="1600" kern="100" dirty="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381000">
                <a:tc>
                  <a:txBody>
                    <a:bodyPr/>
                    <a:p>
                      <a:pPr algn="just">
                        <a:spcAft>
                          <a:spcPts val="0"/>
                        </a:spcAft>
                      </a:pPr>
                      <a:r>
                        <a:rPr lang="zh-CN" sz="1600" kern="100">
                          <a:effectLst/>
                        </a:rPr>
                        <a:t>全体小组成员</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实施工作结束后</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a:effectLst/>
                        </a:rPr>
                        <a:t>维护小组</a:t>
                      </a:r>
                      <a:endParaRPr lang="zh-CN" sz="1600" kern="10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just">
                        <a:spcAft>
                          <a:spcPts val="0"/>
                        </a:spcAft>
                      </a:pPr>
                      <a:r>
                        <a:rPr lang="zh-CN" sz="1600" kern="100" dirty="0">
                          <a:effectLst/>
                        </a:rPr>
                        <a:t>小组建立完成</a:t>
                      </a:r>
                      <a:endParaRPr lang="zh-CN" sz="1600" kern="100" dirty="0">
                        <a:solidFill>
                          <a:srgbClr val="000000"/>
                        </a:solidFill>
                        <a:effectLst/>
                        <a:latin typeface="Calibri" panose="020F0502020204030204" charset="0"/>
                        <a:ea typeface="宋体" panose="02010600030101010101" pitchFamily="2" charset="-122"/>
                        <a:cs typeface="Arial" panose="020B0604020202020204" pitchFamily="34" charset="0"/>
                      </a:endParaRPr>
                    </a:p>
                  </a:txBody>
                  <a:tcPr marL="68580" marR="68580" marT="0" marB="0">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bl>
          </a:graphicData>
        </a:graphic>
      </p:graphicFrame>
    </p:spTree>
    <p:custDataLst>
      <p:tags r:id="rId6"/>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302260" y="996739"/>
            <a:ext cx="11689715" cy="5759661"/>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209171" y="37204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726889" y="35754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0" name="文本框 19"/>
          <p:cNvSpPr txBox="1"/>
          <p:nvPr>
            <p:custDataLst>
              <p:tags r:id="rId5"/>
            </p:custDataLst>
          </p:nvPr>
        </p:nvSpPr>
        <p:spPr>
          <a:xfrm>
            <a:off x="2058123" y="244144"/>
            <a:ext cx="3632200" cy="624840"/>
          </a:xfrm>
          <a:prstGeom prst="rect">
            <a:avLst/>
          </a:prstGeom>
          <a:noFill/>
        </p:spPr>
        <p:txBody>
          <a:bodyPr wrap="none" lIns="101600" tIns="38100" rIns="63500" bIns="38100" rtlCol="0">
            <a:noAutofit/>
          </a:bodyPr>
          <a:lstStyle/>
          <a:p>
            <a:r>
              <a:rPr lang="zh-CN" altLang="zh-CN" sz="3600" b="1" dirty="0"/>
              <a:t>总体开发进度计划</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38" name="矩形 5"/>
          <p:cNvSpPr>
            <a:spLocks noChangeArrowheads="1"/>
          </p:cNvSpPr>
          <p:nvPr/>
        </p:nvSpPr>
        <p:spPr bwMode="auto">
          <a:xfrm>
            <a:off x="1782445" y="1545113"/>
            <a:ext cx="1803526" cy="312737"/>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dirty="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项目范围规划</a:t>
            </a:r>
            <a:endParaRPr kumimoji="0" lang="zh-CN" altLang="zh-CN" sz="1600" b="1" i="0" u="none" strike="noStrike" cap="none" normalizeH="0" baseline="0" dirty="0" smtClean="0">
              <a:ln>
                <a:noFill/>
              </a:ln>
              <a:solidFill>
                <a:schemeClr val="tx1"/>
              </a:solidFill>
              <a:effectLst/>
              <a:latin typeface="Arial" panose="020B0604020202020204" pitchFamily="34" charset="0"/>
            </a:endParaRPr>
          </a:p>
        </p:txBody>
      </p:sp>
      <p:sp>
        <p:nvSpPr>
          <p:cNvPr id="39" name="矩形 6"/>
          <p:cNvSpPr>
            <a:spLocks noChangeArrowheads="1"/>
          </p:cNvSpPr>
          <p:nvPr/>
        </p:nvSpPr>
        <p:spPr bwMode="auto">
          <a:xfrm>
            <a:off x="1767522" y="2312828"/>
            <a:ext cx="1833371" cy="304800"/>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dirty="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分析网页需求</a:t>
            </a:r>
            <a:endParaRPr kumimoji="0" lang="zh-CN" altLang="zh-CN" sz="1600" b="1" i="0" u="none" strike="noStrike" cap="none" normalizeH="0" baseline="0" dirty="0" smtClean="0">
              <a:ln>
                <a:noFill/>
              </a:ln>
              <a:solidFill>
                <a:schemeClr val="tx1"/>
              </a:solidFill>
              <a:effectLst/>
              <a:latin typeface="Arial" panose="020B0604020202020204" pitchFamily="34" charset="0"/>
            </a:endParaRPr>
          </a:p>
        </p:txBody>
      </p:sp>
      <p:sp>
        <p:nvSpPr>
          <p:cNvPr id="40" name="矩形 8"/>
          <p:cNvSpPr>
            <a:spLocks noChangeArrowheads="1"/>
          </p:cNvSpPr>
          <p:nvPr/>
        </p:nvSpPr>
        <p:spPr bwMode="auto">
          <a:xfrm>
            <a:off x="1767522" y="3152221"/>
            <a:ext cx="1842713" cy="288925"/>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dirty="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设计</a:t>
            </a:r>
            <a:endParaRPr kumimoji="0" lang="zh-CN" altLang="zh-CN" sz="1600" b="1" i="0" u="none" strike="noStrike" cap="none" normalizeH="0" baseline="0" dirty="0" smtClean="0">
              <a:ln>
                <a:noFill/>
              </a:ln>
              <a:solidFill>
                <a:schemeClr val="tx1"/>
              </a:solidFill>
              <a:effectLst/>
              <a:latin typeface="Arial" panose="020B0604020202020204" pitchFamily="34" charset="0"/>
            </a:endParaRPr>
          </a:p>
        </p:txBody>
      </p:sp>
      <p:sp>
        <p:nvSpPr>
          <p:cNvPr id="41" name="矩形 10"/>
          <p:cNvSpPr>
            <a:spLocks noChangeArrowheads="1"/>
          </p:cNvSpPr>
          <p:nvPr/>
        </p:nvSpPr>
        <p:spPr bwMode="auto">
          <a:xfrm>
            <a:off x="1782446" y="3876569"/>
            <a:ext cx="1827790" cy="296863"/>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开发</a:t>
            </a:r>
            <a:endParaRPr kumimoji="0" lang="zh-CN" altLang="zh-CN" sz="1600" b="1" i="0" u="none" strike="noStrike" cap="none" normalizeH="0" baseline="0" smtClean="0">
              <a:ln>
                <a:noFill/>
              </a:ln>
              <a:solidFill>
                <a:schemeClr val="tx1"/>
              </a:solidFill>
              <a:effectLst/>
              <a:latin typeface="Arial" panose="020B0604020202020204" pitchFamily="34" charset="0"/>
            </a:endParaRPr>
          </a:p>
        </p:txBody>
      </p:sp>
      <p:sp>
        <p:nvSpPr>
          <p:cNvPr id="44" name="矩形 43"/>
          <p:cNvSpPr/>
          <p:nvPr/>
        </p:nvSpPr>
        <p:spPr>
          <a:xfrm>
            <a:off x="1782444" y="5517948"/>
            <a:ext cx="1803526" cy="289560"/>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p>
            <a:pPr algn="ctr">
              <a:spcAft>
                <a:spcPts val="0"/>
              </a:spcAft>
            </a:pPr>
            <a:r>
              <a:rPr lang="zh-CN" sz="1600" b="1" kern="100">
                <a:solidFill>
                  <a:srgbClr val="000000"/>
                </a:solidFill>
                <a:effectLst/>
                <a:ea typeface="宋体" panose="02010600030101010101" pitchFamily="2" charset="-122"/>
                <a:cs typeface="Arial" panose="020B0604020202020204" pitchFamily="34" charset="0"/>
              </a:rPr>
              <a:t>试生产</a:t>
            </a:r>
            <a:r>
              <a:rPr lang="en-US" sz="1600" b="1" kern="100">
                <a:solidFill>
                  <a:srgbClr val="000000"/>
                </a:solidFill>
                <a:effectLst/>
                <a:ea typeface="宋体" panose="02010600030101010101" pitchFamily="2" charset="-122"/>
                <a:cs typeface="Arial" panose="020B0604020202020204" pitchFamily="34" charset="0"/>
              </a:rPr>
              <a:t> </a:t>
            </a:r>
            <a:endParaRPr lang="zh-CN" sz="1600" b="1" kern="100">
              <a:solidFill>
                <a:srgbClr val="000000"/>
              </a:solidFill>
              <a:effectLst/>
              <a:ea typeface="宋体" panose="02010600030101010101" pitchFamily="2" charset="-122"/>
              <a:cs typeface="Arial" panose="020B0604020202020204" pitchFamily="34" charset="0"/>
            </a:endParaRPr>
          </a:p>
        </p:txBody>
      </p:sp>
      <p:sp>
        <p:nvSpPr>
          <p:cNvPr id="42" name="矩形 17"/>
          <p:cNvSpPr>
            <a:spLocks noChangeArrowheads="1"/>
          </p:cNvSpPr>
          <p:nvPr/>
        </p:nvSpPr>
        <p:spPr bwMode="auto">
          <a:xfrm>
            <a:off x="1782446" y="4701156"/>
            <a:ext cx="1818448" cy="288925"/>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测试</a:t>
            </a:r>
            <a:endParaRPr kumimoji="0" lang="zh-CN" altLang="zh-CN" sz="1600" b="1" i="0" u="none" strike="noStrike" cap="none" normalizeH="0" baseline="0" smtClean="0">
              <a:ln>
                <a:noFill/>
              </a:ln>
              <a:solidFill>
                <a:schemeClr val="tx1"/>
              </a:solidFill>
              <a:effectLst/>
              <a:latin typeface="Arial" panose="020B0604020202020204" pitchFamily="34" charset="0"/>
            </a:endParaRPr>
          </a:p>
        </p:txBody>
      </p:sp>
      <p:sp>
        <p:nvSpPr>
          <p:cNvPr id="43" name="矩形 19"/>
          <p:cNvSpPr>
            <a:spLocks noChangeArrowheads="1"/>
          </p:cNvSpPr>
          <p:nvPr/>
        </p:nvSpPr>
        <p:spPr bwMode="auto">
          <a:xfrm>
            <a:off x="1771627" y="6264203"/>
            <a:ext cx="1803526" cy="288925"/>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ctr" defTabSz="914400" rtl="0" eaLnBrk="0" fontAlgn="base" latinLnBrk="0" hangingPunct="0">
              <a:lnSpc>
                <a:spcPct val="100000"/>
              </a:lnSpc>
              <a:spcBef>
                <a:spcPct val="0"/>
              </a:spcBef>
              <a:spcAft>
                <a:spcPct val="0"/>
              </a:spcAft>
              <a:buClrTx/>
              <a:buSzTx/>
              <a:buFontTx/>
              <a:buNone/>
            </a:pPr>
            <a:r>
              <a:rPr kumimoji="0" lang="zh-CN" altLang="zh-CN" sz="1200" b="1" i="0" u="none" strike="noStrike" cap="none" normalizeH="0" baseline="0" dirty="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实施工作结束后的回顾</a:t>
            </a:r>
            <a:endParaRPr kumimoji="0" lang="zh-CN" altLang="zh-CN" sz="1200" b="1" i="0" u="none" strike="noStrike" cap="none" normalizeH="0" baseline="0" dirty="0" smtClean="0">
              <a:ln>
                <a:noFill/>
              </a:ln>
              <a:solidFill>
                <a:schemeClr val="tx1"/>
              </a:solidFill>
              <a:effectLst/>
              <a:latin typeface="Arial" panose="020B0604020202020204" pitchFamily="34" charset="0"/>
            </a:endParaRPr>
          </a:p>
        </p:txBody>
      </p:sp>
      <p:cxnSp>
        <p:nvCxnSpPr>
          <p:cNvPr id="47" name="直接连接符 46"/>
          <p:cNvCxnSpPr/>
          <p:nvPr/>
        </p:nvCxnSpPr>
        <p:spPr>
          <a:xfrm>
            <a:off x="2693035" y="1861185"/>
            <a:ext cx="0" cy="471170"/>
          </a:xfrm>
          <a:prstGeom prst="line">
            <a:avLst/>
          </a:prstGeom>
        </p:spPr>
        <p:style>
          <a:lnRef idx="1">
            <a:schemeClr val="dk1"/>
          </a:lnRef>
          <a:fillRef idx="0">
            <a:schemeClr val="dk1"/>
          </a:fillRef>
          <a:effectRef idx="0">
            <a:schemeClr val="dk1"/>
          </a:effectRef>
          <a:fontRef idx="minor">
            <a:schemeClr val="tx1"/>
          </a:fontRef>
        </p:style>
      </p:cxnSp>
      <p:cxnSp>
        <p:nvCxnSpPr>
          <p:cNvPr id="48" name="直接连接符 47"/>
          <p:cNvCxnSpPr>
            <a:stCxn id="39" idx="2"/>
            <a:endCxn id="40" idx="0"/>
          </p:cNvCxnSpPr>
          <p:nvPr/>
        </p:nvCxnSpPr>
        <p:spPr>
          <a:xfrm>
            <a:off x="2684145" y="2617470"/>
            <a:ext cx="4445" cy="534670"/>
          </a:xfrm>
          <a:prstGeom prst="line">
            <a:avLst/>
          </a:prstGeom>
        </p:spPr>
        <p:style>
          <a:lnRef idx="1">
            <a:schemeClr val="dk1"/>
          </a:lnRef>
          <a:fillRef idx="0">
            <a:schemeClr val="dk1"/>
          </a:fillRef>
          <a:effectRef idx="0">
            <a:schemeClr val="dk1"/>
          </a:effectRef>
          <a:fontRef idx="minor">
            <a:schemeClr val="tx1"/>
          </a:fontRef>
        </p:style>
      </p:cxnSp>
      <p:cxnSp>
        <p:nvCxnSpPr>
          <p:cNvPr id="49" name="直接连接符 48"/>
          <p:cNvCxnSpPr>
            <a:stCxn id="40" idx="2"/>
          </p:cNvCxnSpPr>
          <p:nvPr/>
        </p:nvCxnSpPr>
        <p:spPr>
          <a:xfrm>
            <a:off x="2688590" y="3441065"/>
            <a:ext cx="4445" cy="435610"/>
          </a:xfrm>
          <a:prstGeom prst="line">
            <a:avLst/>
          </a:prstGeom>
        </p:spPr>
        <p:style>
          <a:lnRef idx="1">
            <a:schemeClr val="dk1"/>
          </a:lnRef>
          <a:fillRef idx="0">
            <a:schemeClr val="dk1"/>
          </a:fillRef>
          <a:effectRef idx="0">
            <a:schemeClr val="dk1"/>
          </a:effectRef>
          <a:fontRef idx="minor">
            <a:schemeClr val="tx1"/>
          </a:fontRef>
        </p:style>
      </p:cxnSp>
      <p:cxnSp>
        <p:nvCxnSpPr>
          <p:cNvPr id="50" name="直接连接符 49"/>
          <p:cNvCxnSpPr>
            <a:stCxn id="41" idx="2"/>
            <a:endCxn id="42" idx="0"/>
          </p:cNvCxnSpPr>
          <p:nvPr/>
        </p:nvCxnSpPr>
        <p:spPr>
          <a:xfrm flipH="1">
            <a:off x="2691765" y="4173855"/>
            <a:ext cx="4445" cy="527050"/>
          </a:xfrm>
          <a:prstGeom prst="line">
            <a:avLst/>
          </a:prstGeom>
        </p:spPr>
        <p:style>
          <a:lnRef idx="1">
            <a:schemeClr val="dk1"/>
          </a:lnRef>
          <a:fillRef idx="0">
            <a:schemeClr val="dk1"/>
          </a:fillRef>
          <a:effectRef idx="0">
            <a:schemeClr val="dk1"/>
          </a:effectRef>
          <a:fontRef idx="minor">
            <a:schemeClr val="tx1"/>
          </a:fontRef>
        </p:style>
      </p:cxnSp>
      <p:sp>
        <p:nvSpPr>
          <p:cNvPr id="45" name="矩形 69"/>
          <p:cNvSpPr>
            <a:spLocks noChangeArrowheads="1"/>
          </p:cNvSpPr>
          <p:nvPr/>
        </p:nvSpPr>
        <p:spPr bwMode="auto">
          <a:xfrm>
            <a:off x="4631316" y="5339317"/>
            <a:ext cx="4272121" cy="525462"/>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dirty="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确定测试人群，给予使用，并获得用户反馈，以进行评估测试</a:t>
            </a:r>
            <a:endParaRPr kumimoji="0" lang="zh-CN" altLang="zh-CN" sz="1600" b="1" i="0" u="none" strike="noStrike" cap="none" normalizeH="0" baseline="0" dirty="0" smtClean="0">
              <a:ln>
                <a:noFill/>
              </a:ln>
              <a:solidFill>
                <a:schemeClr val="tx1"/>
              </a:solidFill>
              <a:effectLst/>
              <a:latin typeface="Arial" panose="020B0604020202020204" pitchFamily="34" charset="0"/>
            </a:endParaRPr>
          </a:p>
        </p:txBody>
      </p:sp>
      <p:cxnSp>
        <p:nvCxnSpPr>
          <p:cNvPr id="52" name="直接连接符 51"/>
          <p:cNvCxnSpPr/>
          <p:nvPr/>
        </p:nvCxnSpPr>
        <p:spPr>
          <a:xfrm flipV="1">
            <a:off x="3592455" y="1756092"/>
            <a:ext cx="1021080" cy="7620"/>
          </a:xfrm>
          <a:prstGeom prst="line">
            <a:avLst/>
          </a:prstGeom>
        </p:spPr>
        <p:style>
          <a:lnRef idx="1">
            <a:schemeClr val="dk1"/>
          </a:lnRef>
          <a:fillRef idx="0">
            <a:schemeClr val="dk1"/>
          </a:fillRef>
          <a:effectRef idx="0">
            <a:schemeClr val="dk1"/>
          </a:effectRef>
          <a:fontRef idx="minor">
            <a:schemeClr val="tx1"/>
          </a:fontRef>
        </p:style>
      </p:cxnSp>
      <p:cxnSp>
        <p:nvCxnSpPr>
          <p:cNvPr id="53" name="直接连接符 52"/>
          <p:cNvCxnSpPr>
            <a:stCxn id="39" idx="3"/>
          </p:cNvCxnSpPr>
          <p:nvPr/>
        </p:nvCxnSpPr>
        <p:spPr>
          <a:xfrm flipV="1">
            <a:off x="3600893" y="2440130"/>
            <a:ext cx="1030422" cy="25098"/>
          </a:xfrm>
          <a:prstGeom prst="line">
            <a:avLst/>
          </a:prstGeom>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a:off x="3610235" y="3311863"/>
            <a:ext cx="1021080" cy="0"/>
          </a:xfrm>
          <a:prstGeom prst="line">
            <a:avLst/>
          </a:prstGeom>
        </p:spPr>
        <p:style>
          <a:lnRef idx="1">
            <a:schemeClr val="dk1"/>
          </a:lnRef>
          <a:fillRef idx="0">
            <a:schemeClr val="dk1"/>
          </a:fillRef>
          <a:effectRef idx="0">
            <a:schemeClr val="dk1"/>
          </a:effectRef>
          <a:fontRef idx="minor">
            <a:schemeClr val="tx1"/>
          </a:fontRef>
        </p:style>
      </p:cxnSp>
      <p:cxnSp>
        <p:nvCxnSpPr>
          <p:cNvPr id="55" name="直接连接符 54"/>
          <p:cNvCxnSpPr>
            <a:stCxn id="41" idx="3"/>
            <a:endCxn id="61" idx="1"/>
          </p:cNvCxnSpPr>
          <p:nvPr/>
        </p:nvCxnSpPr>
        <p:spPr>
          <a:xfrm>
            <a:off x="3609975" y="4025265"/>
            <a:ext cx="1021080" cy="22860"/>
          </a:xfrm>
          <a:prstGeom prst="line">
            <a:avLst/>
          </a:prstGeom>
        </p:spPr>
        <p:style>
          <a:lnRef idx="1">
            <a:schemeClr val="dk1"/>
          </a:lnRef>
          <a:fillRef idx="0">
            <a:schemeClr val="dk1"/>
          </a:fillRef>
          <a:effectRef idx="0">
            <a:schemeClr val="dk1"/>
          </a:effectRef>
          <a:fontRef idx="minor">
            <a:schemeClr val="tx1"/>
          </a:fontRef>
        </p:style>
      </p:cxnSp>
      <p:cxnSp>
        <p:nvCxnSpPr>
          <p:cNvPr id="56" name="直接连接符 55"/>
          <p:cNvCxnSpPr>
            <a:stCxn id="42" idx="2"/>
            <a:endCxn id="44" idx="0"/>
          </p:cNvCxnSpPr>
          <p:nvPr/>
        </p:nvCxnSpPr>
        <p:spPr>
          <a:xfrm flipH="1">
            <a:off x="2684145" y="4989830"/>
            <a:ext cx="7620" cy="528320"/>
          </a:xfrm>
          <a:prstGeom prst="line">
            <a:avLst/>
          </a:prstGeom>
        </p:spPr>
        <p:style>
          <a:lnRef idx="1">
            <a:schemeClr val="dk1"/>
          </a:lnRef>
          <a:fillRef idx="0">
            <a:schemeClr val="dk1"/>
          </a:fillRef>
          <a:effectRef idx="0">
            <a:schemeClr val="dk1"/>
          </a:effectRef>
          <a:fontRef idx="minor">
            <a:schemeClr val="tx1"/>
          </a:fontRef>
        </p:style>
      </p:cxnSp>
      <p:cxnSp>
        <p:nvCxnSpPr>
          <p:cNvPr id="57" name="直接连接符 56"/>
          <p:cNvCxnSpPr>
            <a:stCxn id="42" idx="3"/>
            <a:endCxn id="62" idx="1"/>
          </p:cNvCxnSpPr>
          <p:nvPr/>
        </p:nvCxnSpPr>
        <p:spPr>
          <a:xfrm flipV="1">
            <a:off x="3601085" y="4827905"/>
            <a:ext cx="1029970" cy="17780"/>
          </a:xfrm>
          <a:prstGeom prst="line">
            <a:avLst/>
          </a:prstGeom>
        </p:spPr>
        <p:style>
          <a:lnRef idx="1">
            <a:schemeClr val="dk1"/>
          </a:lnRef>
          <a:fillRef idx="0">
            <a:schemeClr val="dk1"/>
          </a:fillRef>
          <a:effectRef idx="0">
            <a:schemeClr val="dk1"/>
          </a:effectRef>
          <a:fontRef idx="minor">
            <a:schemeClr val="tx1"/>
          </a:fontRef>
        </p:style>
      </p:cxnSp>
      <p:cxnSp>
        <p:nvCxnSpPr>
          <p:cNvPr id="58" name="直接连接符 57"/>
          <p:cNvCxnSpPr>
            <a:stCxn id="44" idx="3"/>
          </p:cNvCxnSpPr>
          <p:nvPr/>
        </p:nvCxnSpPr>
        <p:spPr>
          <a:xfrm flipV="1">
            <a:off x="3585970" y="5654984"/>
            <a:ext cx="1019773" cy="7744"/>
          </a:xfrm>
          <a:prstGeom prst="line">
            <a:avLst/>
          </a:prstGeom>
        </p:spPr>
        <p:style>
          <a:lnRef idx="1">
            <a:schemeClr val="dk1"/>
          </a:lnRef>
          <a:fillRef idx="0">
            <a:schemeClr val="dk1"/>
          </a:fillRef>
          <a:effectRef idx="0">
            <a:schemeClr val="dk1"/>
          </a:effectRef>
          <a:fontRef idx="minor">
            <a:schemeClr val="tx1"/>
          </a:fontRef>
        </p:style>
      </p:cxnSp>
      <p:cxnSp>
        <p:nvCxnSpPr>
          <p:cNvPr id="59" name="直接连接符 58"/>
          <p:cNvCxnSpPr>
            <a:stCxn id="44" idx="2"/>
            <a:endCxn id="43" idx="0"/>
          </p:cNvCxnSpPr>
          <p:nvPr/>
        </p:nvCxnSpPr>
        <p:spPr>
          <a:xfrm flipH="1">
            <a:off x="2673350" y="5807710"/>
            <a:ext cx="10795" cy="456565"/>
          </a:xfrm>
          <a:prstGeom prst="line">
            <a:avLst/>
          </a:prstGeom>
        </p:spPr>
        <p:style>
          <a:lnRef idx="1">
            <a:schemeClr val="dk1"/>
          </a:lnRef>
          <a:fillRef idx="0">
            <a:schemeClr val="dk1"/>
          </a:fillRef>
          <a:effectRef idx="0">
            <a:schemeClr val="dk1"/>
          </a:effectRef>
          <a:fontRef idx="minor">
            <a:schemeClr val="tx1"/>
          </a:fontRef>
        </p:style>
      </p:cxnSp>
      <p:sp>
        <p:nvSpPr>
          <p:cNvPr id="46" name="矩形 64"/>
          <p:cNvSpPr>
            <a:spLocks noChangeArrowheads="1"/>
          </p:cNvSpPr>
          <p:nvPr/>
        </p:nvSpPr>
        <p:spPr bwMode="auto">
          <a:xfrm>
            <a:off x="4631315" y="1561352"/>
            <a:ext cx="4269161" cy="358775"/>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dirty="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确定项目的范围、所用的资源，以及人员</a:t>
            </a:r>
            <a:endParaRPr kumimoji="0" lang="zh-CN" altLang="zh-CN" sz="1600" b="1" i="0" u="none" strike="noStrike" cap="none" normalizeH="0" baseline="0" dirty="0" smtClean="0">
              <a:ln>
                <a:noFill/>
              </a:ln>
              <a:solidFill>
                <a:schemeClr val="tx1"/>
              </a:solidFill>
              <a:effectLst/>
              <a:latin typeface="Arial" panose="020B0604020202020204" pitchFamily="34" charset="0"/>
            </a:endParaRPr>
          </a:p>
        </p:txBody>
      </p:sp>
      <p:sp>
        <p:nvSpPr>
          <p:cNvPr id="51" name="矩形 65"/>
          <p:cNvSpPr>
            <a:spLocks noChangeArrowheads="1"/>
          </p:cNvSpPr>
          <p:nvPr/>
        </p:nvSpPr>
        <p:spPr bwMode="auto">
          <a:xfrm>
            <a:off x="4631316" y="2213609"/>
            <a:ext cx="4269161" cy="503238"/>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dirty="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分析网页的需求，起草网页规范，并由小组一起探讨规范，最后整合制定项目规划表</a:t>
            </a:r>
            <a:endParaRPr kumimoji="0" lang="zh-CN" altLang="zh-CN" sz="1600" b="1" i="0" u="none" strike="noStrike" cap="none" normalizeH="0" baseline="0" dirty="0" smtClean="0">
              <a:ln>
                <a:noFill/>
              </a:ln>
              <a:solidFill>
                <a:schemeClr val="tx1"/>
              </a:solidFill>
              <a:effectLst/>
              <a:latin typeface="Arial" panose="020B0604020202020204" pitchFamily="34" charset="0"/>
            </a:endParaRPr>
          </a:p>
        </p:txBody>
      </p:sp>
      <p:sp>
        <p:nvSpPr>
          <p:cNvPr id="60" name="矩形 66"/>
          <p:cNvSpPr>
            <a:spLocks noChangeArrowheads="1"/>
          </p:cNvSpPr>
          <p:nvPr/>
        </p:nvSpPr>
        <p:spPr bwMode="auto">
          <a:xfrm>
            <a:off x="4631316" y="3079294"/>
            <a:ext cx="4269162" cy="465138"/>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dirty="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审阅产品计划分析，制定设计规范，绘制所需的界面，最后反馈修改界面，完成设计</a:t>
            </a:r>
            <a:endParaRPr kumimoji="0" lang="zh-CN" altLang="zh-CN" sz="1600" b="1" i="0" u="none" strike="noStrike" cap="none" normalizeH="0" baseline="0" dirty="0" smtClean="0">
              <a:ln>
                <a:noFill/>
              </a:ln>
              <a:solidFill>
                <a:schemeClr val="tx1"/>
              </a:solidFill>
              <a:effectLst/>
              <a:latin typeface="Arial" panose="020B0604020202020204" pitchFamily="34" charset="0"/>
            </a:endParaRPr>
          </a:p>
        </p:txBody>
      </p:sp>
      <p:sp>
        <p:nvSpPr>
          <p:cNvPr id="61" name="矩形 67"/>
          <p:cNvSpPr>
            <a:spLocks noChangeArrowheads="1"/>
          </p:cNvSpPr>
          <p:nvPr/>
        </p:nvSpPr>
        <p:spPr bwMode="auto">
          <a:xfrm>
            <a:off x="4631055" y="3819525"/>
            <a:ext cx="4385945" cy="457200"/>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dirty="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学习所需的语言，规范界面要求，分配任务给组员，编写代码，进行初步的测试，完成开发</a:t>
            </a:r>
            <a:endParaRPr kumimoji="0" lang="zh-CN" altLang="zh-CN" sz="1600" b="1" i="0" u="none" strike="noStrike" cap="none" normalizeH="0" baseline="0" dirty="0" smtClean="0">
              <a:ln>
                <a:noFill/>
              </a:ln>
              <a:solidFill>
                <a:schemeClr val="tx1"/>
              </a:solidFill>
              <a:effectLst/>
              <a:latin typeface="Arial" panose="020B0604020202020204" pitchFamily="34" charset="0"/>
            </a:endParaRPr>
          </a:p>
        </p:txBody>
      </p:sp>
      <p:sp>
        <p:nvSpPr>
          <p:cNvPr id="62" name="矩形 68"/>
          <p:cNvSpPr>
            <a:spLocks noChangeArrowheads="1"/>
          </p:cNvSpPr>
          <p:nvPr/>
        </p:nvSpPr>
        <p:spPr bwMode="auto">
          <a:xfrm>
            <a:off x="4631316" y="4599286"/>
            <a:ext cx="4281544" cy="457200"/>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dirty="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根据计划分步测试，单元性质分步测试以及总体测试</a:t>
            </a:r>
            <a:endParaRPr kumimoji="0" lang="zh-CN" altLang="zh-CN" sz="1600" b="1" i="0" u="none" strike="noStrike" cap="none" normalizeH="0" baseline="0" dirty="0" smtClean="0">
              <a:ln>
                <a:noFill/>
              </a:ln>
              <a:solidFill>
                <a:schemeClr val="tx1"/>
              </a:solidFill>
              <a:effectLst/>
              <a:latin typeface="Arial" panose="020B0604020202020204" pitchFamily="34" charset="0"/>
            </a:endParaRPr>
          </a:p>
        </p:txBody>
      </p:sp>
      <p:sp>
        <p:nvSpPr>
          <p:cNvPr id="63" name="矩形 70"/>
          <p:cNvSpPr>
            <a:spLocks noChangeArrowheads="1"/>
          </p:cNvSpPr>
          <p:nvPr/>
        </p:nvSpPr>
        <p:spPr bwMode="auto">
          <a:xfrm>
            <a:off x="4631316" y="6166902"/>
            <a:ext cx="4272121" cy="533400"/>
          </a:xfrm>
          <a:prstGeom prst="rect">
            <a:avLst/>
          </a:prstGeom>
          <a:solidFill>
            <a:srgbClr val="FFFFFF"/>
          </a:solidFill>
          <a:ln w="12700">
            <a:solidFill>
              <a:srgbClr val="000000"/>
            </a:solidFill>
            <a:miter lim="800000"/>
          </a:ln>
        </p:spPr>
        <p:txBody>
          <a:bodyPr vert="horz" wrap="square" lIns="91440" tIns="45720" rIns="91440" bIns="45720" numCol="1" anchor="ctr" anchorCtr="0" compatLnSpc="1"/>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600" b="1" i="0" u="none" strike="noStrike" cap="none" normalizeH="0" baseline="0" dirty="0" smtClean="0">
                <a:ln>
                  <a:noFill/>
                </a:ln>
                <a:solidFill>
                  <a:srgbClr val="000000"/>
                </a:solidFill>
                <a:effectLst/>
                <a:latin typeface="Calibri" panose="020F0502020204030204" charset="0"/>
                <a:ea typeface="宋体" panose="02010600030101010101" pitchFamily="2" charset="-122"/>
                <a:cs typeface="Arial" panose="020B0604020202020204" pitchFamily="34" charset="0"/>
              </a:rPr>
              <a:t>将经验教训记录存档，分发给小组成员文档信息，并建立维护小组进行更新工作</a:t>
            </a:r>
            <a:endParaRPr kumimoji="0" lang="zh-CN" altLang="zh-CN" sz="1600" b="1" i="0" u="none" strike="noStrike" cap="none" normalizeH="0" baseline="0" dirty="0" smtClean="0">
              <a:ln>
                <a:noFill/>
              </a:ln>
              <a:solidFill>
                <a:schemeClr val="tx1"/>
              </a:solidFill>
              <a:effectLst/>
              <a:latin typeface="Arial" panose="020B0604020202020204" pitchFamily="34" charset="0"/>
            </a:endParaRPr>
          </a:p>
        </p:txBody>
      </p:sp>
      <p:sp>
        <p:nvSpPr>
          <p:cNvPr id="2048" name="Rectangle 73"/>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050" name="Rectangle 89"/>
          <p:cNvSpPr>
            <a:spLocks noChangeArrowheads="1"/>
          </p:cNvSpPr>
          <p:nvPr/>
        </p:nvSpPr>
        <p:spPr bwMode="auto">
          <a:xfrm>
            <a:off x="0" y="7016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cxnSp>
        <p:nvCxnSpPr>
          <p:cNvPr id="82" name="直接连接符 81"/>
          <p:cNvCxnSpPr/>
          <p:nvPr/>
        </p:nvCxnSpPr>
        <p:spPr>
          <a:xfrm flipV="1">
            <a:off x="3585970" y="6433602"/>
            <a:ext cx="1019773" cy="7744"/>
          </a:xfrm>
          <a:prstGeom prst="line">
            <a:avLst/>
          </a:prstGeom>
        </p:spPr>
        <p:style>
          <a:lnRef idx="1">
            <a:schemeClr val="dk1"/>
          </a:lnRef>
          <a:fillRef idx="0">
            <a:schemeClr val="dk1"/>
          </a:fillRef>
          <a:effectRef idx="0">
            <a:schemeClr val="dk1"/>
          </a:effectRef>
          <a:fontRef idx="minor">
            <a:schemeClr val="tx1"/>
          </a:fontRef>
        </p:style>
      </p:cxnSp>
    </p:spTree>
    <p:custDataLst>
      <p:tags r:id="rId6"/>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pic>
        <p:nvPicPr>
          <p:cNvPr id="3" name="PA-图片 21" descr="字体感觉1"/>
          <p:cNvPicPr>
            <a:picLocks noChangeAspect="1"/>
          </p:cNvPicPr>
          <p:nvPr>
            <p:custDataLst>
              <p:tags r:id="rId2"/>
            </p:custDataLst>
          </p:nvPr>
        </p:nvPicPr>
        <p:blipFill>
          <a:blip r:embed="rId3"/>
          <a:srcRect l="3594" r="206"/>
          <a:stretch>
            <a:fillRect/>
          </a:stretch>
        </p:blipFill>
        <p:spPr>
          <a:xfrm>
            <a:off x="144780" y="317500"/>
            <a:ext cx="10528935" cy="6223000"/>
          </a:xfrm>
          <a:prstGeom prst="rect">
            <a:avLst/>
          </a:prstGeom>
        </p:spPr>
      </p:pic>
      <p:pic>
        <p:nvPicPr>
          <p:cNvPr id="4" name="PA-图片 24" descr="几何图形"/>
          <p:cNvPicPr>
            <a:picLocks noChangeAspect="1"/>
          </p:cNvPicPr>
          <p:nvPr>
            <p:custDataLst>
              <p:tags r:id="rId4"/>
            </p:custDataLst>
          </p:nvPr>
        </p:nvPicPr>
        <p:blipFill>
          <a:blip r:embed="rId5"/>
          <a:srcRect l="11852" r="16491"/>
          <a:stretch>
            <a:fillRect/>
          </a:stretch>
        </p:blipFill>
        <p:spPr>
          <a:xfrm>
            <a:off x="81280" y="317500"/>
            <a:ext cx="10592435" cy="6223000"/>
          </a:xfrm>
          <a:prstGeom prst="rect">
            <a:avLst/>
          </a:prstGeom>
        </p:spPr>
      </p:pic>
      <p:pic>
        <p:nvPicPr>
          <p:cNvPr id="5" name="PA-图片 25" descr="剪纸"/>
          <p:cNvPicPr>
            <a:picLocks noChangeAspect="1"/>
          </p:cNvPicPr>
          <p:nvPr>
            <p:custDataLst>
              <p:tags r:id="rId6"/>
            </p:custDataLst>
          </p:nvPr>
        </p:nvPicPr>
        <p:blipFill>
          <a:blip r:embed="rId7"/>
          <a:srcRect l="2640" r="3131"/>
          <a:stretch>
            <a:fillRect/>
          </a:stretch>
        </p:blipFill>
        <p:spPr>
          <a:xfrm>
            <a:off x="315595" y="317500"/>
            <a:ext cx="10358120" cy="6223000"/>
          </a:xfrm>
          <a:prstGeom prst="rect">
            <a:avLst/>
          </a:prstGeom>
        </p:spPr>
      </p:pic>
      <p:sp>
        <p:nvSpPr>
          <p:cNvPr id="15" name="矩形 14"/>
          <p:cNvSpPr/>
          <p:nvPr>
            <p:custDataLst>
              <p:tags r:id="rId8"/>
            </p:custDataLst>
          </p:nvPr>
        </p:nvSpPr>
        <p:spPr>
          <a:xfrm>
            <a:off x="10673870" y="317500"/>
            <a:ext cx="532110" cy="6222901"/>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pic>
        <p:nvPicPr>
          <p:cNvPr id="16" name="PA-图片 14" descr="几何拼接2"/>
          <p:cNvPicPr>
            <a:picLocks noChangeAspect="1"/>
          </p:cNvPicPr>
          <p:nvPr>
            <p:custDataLst>
              <p:tags r:id="rId9"/>
            </p:custDataLst>
          </p:nvPr>
        </p:nvPicPr>
        <p:blipFill>
          <a:blip r:embed="rId10"/>
          <a:srcRect l="7413" r="8829"/>
          <a:stretch>
            <a:fillRect/>
          </a:stretch>
        </p:blipFill>
        <p:spPr>
          <a:xfrm>
            <a:off x="1057275" y="317500"/>
            <a:ext cx="9616440" cy="6223000"/>
          </a:xfrm>
          <a:prstGeom prst="rect">
            <a:avLst/>
          </a:prstGeom>
        </p:spPr>
      </p:pic>
      <p:sp>
        <p:nvSpPr>
          <p:cNvPr id="17" name="椭圆 16"/>
          <p:cNvSpPr/>
          <p:nvPr>
            <p:custDataLst>
              <p:tags r:id="rId11"/>
            </p:custDataLst>
          </p:nvPr>
        </p:nvSpPr>
        <p:spPr>
          <a:xfrm rot="16200000">
            <a:off x="10868364" y="3156826"/>
            <a:ext cx="143055" cy="143055"/>
          </a:xfrm>
          <a:prstGeom prst="ellips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latin typeface="Arial" panose="020B0604020202020204"/>
              <a:ea typeface="微软雅黑" panose="020B0503020204020204" charset="-122"/>
            </a:endParaRPr>
          </a:p>
        </p:txBody>
      </p:sp>
      <p:sp>
        <p:nvSpPr>
          <p:cNvPr id="18" name="椭圆 17"/>
          <p:cNvSpPr/>
          <p:nvPr>
            <p:custDataLst>
              <p:tags r:id="rId12"/>
            </p:custDataLst>
          </p:nvPr>
        </p:nvSpPr>
        <p:spPr>
          <a:xfrm rot="16200000">
            <a:off x="10868364" y="2787744"/>
            <a:ext cx="143055" cy="143055"/>
          </a:xfrm>
          <a:prstGeom prst="ellips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19" name="椭圆 18"/>
          <p:cNvSpPr/>
          <p:nvPr>
            <p:custDataLst>
              <p:tags r:id="rId13"/>
            </p:custDataLst>
          </p:nvPr>
        </p:nvSpPr>
        <p:spPr>
          <a:xfrm rot="16200000">
            <a:off x="10868364" y="3525908"/>
            <a:ext cx="143055" cy="143055"/>
          </a:xfrm>
          <a:prstGeom prst="ellips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
        <p:nvSpPr>
          <p:cNvPr id="23" name="椭圆 22"/>
          <p:cNvSpPr/>
          <p:nvPr>
            <p:custDataLst>
              <p:tags r:id="rId14"/>
            </p:custDataLst>
          </p:nvPr>
        </p:nvSpPr>
        <p:spPr>
          <a:xfrm rot="16200000">
            <a:off x="10868364" y="3894991"/>
            <a:ext cx="143055" cy="143055"/>
          </a:xfrm>
          <a:prstGeom prst="ellips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Tree>
    <p:custDataLst>
      <p:tags r:id="rId1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 presetClass="emph" presetSubtype="1" nodeType="withEffect">
                                  <p:stCondLst>
                                    <p:cond delay="0"/>
                                  </p:stCondLst>
                                  <p:childTnLst>
                                    <p:set>
                                      <p:cBhvr>
                                        <p:cTn id="9" dur="indefinite"/>
                                        <p:tgtEl>
                                          <p:spTgt spid="18"/>
                                        </p:tgtEl>
                                        <p:attrNameLst>
                                          <p:attrName>fillcolor</p:attrName>
                                        </p:attrNameLst>
                                      </p:cBhvr>
                                      <p:to>
                                        <p:clrVal>
                                          <a:schemeClr val="bg1"/>
                                        </p:clrVal>
                                      </p:to>
                                    </p:set>
                                    <p:set>
                                      <p:cBhvr>
                                        <p:cTn id="10" dur="indefinite"/>
                                        <p:tgtEl>
                                          <p:spTgt spid="18"/>
                                        </p:tgtEl>
                                        <p:attrNameLst>
                                          <p:attrName>fill.type</p:attrName>
                                        </p:attrNameLst>
                                      </p:cBhvr>
                                      <p:to>
                                        <p:strVal val="solid"/>
                                      </p:to>
                                    </p:set>
                                    <p:set>
                                      <p:cBhvr>
                                        <p:cTn id="11" dur="indefinite"/>
                                        <p:tgtEl>
                                          <p:spTgt spid="18"/>
                                        </p:tgtEl>
                                        <p:attrNameLst>
                                          <p:attrName>fill.on</p:attrName>
                                        </p:attrNameLst>
                                      </p:cBhvr>
                                      <p:to>
                                        <p:strVal val="true"/>
                                      </p:to>
                                    </p:se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16"/>
                                        </p:tgtEl>
                                      </p:cBhvr>
                                    </p:animEffect>
                                    <p:set>
                                      <p:cBhvr>
                                        <p:cTn id="16" dur="1" fill="hold">
                                          <p:stCondLst>
                                            <p:cond delay="499"/>
                                          </p:stCondLst>
                                        </p:cTn>
                                        <p:tgtEl>
                                          <p:spTgt spid="16"/>
                                        </p:tgtEl>
                                        <p:attrNameLst>
                                          <p:attrName>style.visibility</p:attrName>
                                        </p:attrNameLst>
                                      </p:cBhvr>
                                      <p:to>
                                        <p:strVal val="hidden"/>
                                      </p:to>
                                    </p:set>
                                  </p:childTnLst>
                                </p:cTn>
                              </p:par>
                              <p:par>
                                <p:cTn id="17" presetID="10"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par>
                                <p:cTn id="20" presetID="1" presetClass="emph" presetSubtype="1" nodeType="withEffect">
                                  <p:stCondLst>
                                    <p:cond delay="0"/>
                                  </p:stCondLst>
                                  <p:childTnLst>
                                    <p:set>
                                      <p:cBhvr>
                                        <p:cTn id="21" dur="indefinite"/>
                                        <p:tgtEl>
                                          <p:spTgt spid="18"/>
                                        </p:tgtEl>
                                        <p:attrNameLst>
                                          <p:attrName>fillcolor</p:attrName>
                                        </p:attrNameLst>
                                      </p:cBhvr>
                                      <p:to>
                                        <p:clrVal>
                                          <a:srgbClr val="A6A6A6"/>
                                        </p:clrVal>
                                      </p:to>
                                    </p:set>
                                    <p:set>
                                      <p:cBhvr>
                                        <p:cTn id="22" dur="indefinite"/>
                                        <p:tgtEl>
                                          <p:spTgt spid="18"/>
                                        </p:tgtEl>
                                        <p:attrNameLst>
                                          <p:attrName>fill.type</p:attrName>
                                        </p:attrNameLst>
                                      </p:cBhvr>
                                      <p:to>
                                        <p:strVal val="solid"/>
                                      </p:to>
                                    </p:set>
                                    <p:set>
                                      <p:cBhvr>
                                        <p:cTn id="23" dur="indefinite"/>
                                        <p:tgtEl>
                                          <p:spTgt spid="18"/>
                                        </p:tgtEl>
                                        <p:attrNameLst>
                                          <p:attrName>fill.on</p:attrName>
                                        </p:attrNameLst>
                                      </p:cBhvr>
                                      <p:to>
                                        <p:strVal val="true"/>
                                      </p:to>
                                    </p:set>
                                  </p:childTnLst>
                                </p:cTn>
                              </p:par>
                              <p:par>
                                <p:cTn id="24" presetID="1" presetClass="emph" presetSubtype="1" nodeType="withEffect">
                                  <p:stCondLst>
                                    <p:cond delay="0"/>
                                  </p:stCondLst>
                                  <p:childTnLst>
                                    <p:set>
                                      <p:cBhvr>
                                        <p:cTn id="25" dur="indefinite"/>
                                        <p:tgtEl>
                                          <p:spTgt spid="17"/>
                                        </p:tgtEl>
                                        <p:attrNameLst>
                                          <p:attrName>fillcolor</p:attrName>
                                        </p:attrNameLst>
                                      </p:cBhvr>
                                      <p:to>
                                        <p:clrVal>
                                          <a:schemeClr val="bg1"/>
                                        </p:clrVal>
                                      </p:to>
                                    </p:set>
                                    <p:set>
                                      <p:cBhvr>
                                        <p:cTn id="26" dur="indefinite"/>
                                        <p:tgtEl>
                                          <p:spTgt spid="17"/>
                                        </p:tgtEl>
                                        <p:attrNameLst>
                                          <p:attrName>fill.type</p:attrName>
                                        </p:attrNameLst>
                                      </p:cBhvr>
                                      <p:to>
                                        <p:strVal val="solid"/>
                                      </p:to>
                                    </p:set>
                                    <p:set>
                                      <p:cBhvr>
                                        <p:cTn id="27" dur="indefinite"/>
                                        <p:tgtEl>
                                          <p:spTgt spid="17"/>
                                        </p:tgtEl>
                                        <p:attrNameLst>
                                          <p:attrName>fill.on</p:attrName>
                                        </p:attrNameLst>
                                      </p:cBhvr>
                                      <p:to>
                                        <p:strVal val="true"/>
                                      </p:to>
                                    </p:se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3"/>
                                        </p:tgtEl>
                                      </p:cBhvr>
                                    </p:animEffect>
                                    <p:set>
                                      <p:cBhvr>
                                        <p:cTn id="32" dur="1" fill="hold">
                                          <p:stCondLst>
                                            <p:cond delay="499"/>
                                          </p:stCondLst>
                                        </p:cTn>
                                        <p:tgtEl>
                                          <p:spTgt spid="3"/>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par>
                                <p:cTn id="36" presetID="1" presetClass="emph" presetSubtype="1" nodeType="withEffect">
                                  <p:stCondLst>
                                    <p:cond delay="0"/>
                                  </p:stCondLst>
                                  <p:childTnLst>
                                    <p:set>
                                      <p:cBhvr>
                                        <p:cTn id="37" dur="indefinite"/>
                                        <p:tgtEl>
                                          <p:spTgt spid="17"/>
                                        </p:tgtEl>
                                        <p:attrNameLst>
                                          <p:attrName>fillcolor</p:attrName>
                                        </p:attrNameLst>
                                      </p:cBhvr>
                                      <p:to>
                                        <p:clrVal>
                                          <a:srgbClr val="A6A6A6"/>
                                        </p:clrVal>
                                      </p:to>
                                    </p:set>
                                    <p:set>
                                      <p:cBhvr>
                                        <p:cTn id="38" dur="indefinite"/>
                                        <p:tgtEl>
                                          <p:spTgt spid="17"/>
                                        </p:tgtEl>
                                        <p:attrNameLst>
                                          <p:attrName>fill.type</p:attrName>
                                        </p:attrNameLst>
                                      </p:cBhvr>
                                      <p:to>
                                        <p:strVal val="solid"/>
                                      </p:to>
                                    </p:set>
                                    <p:set>
                                      <p:cBhvr>
                                        <p:cTn id="39" dur="indefinite"/>
                                        <p:tgtEl>
                                          <p:spTgt spid="17"/>
                                        </p:tgtEl>
                                        <p:attrNameLst>
                                          <p:attrName>fill.on</p:attrName>
                                        </p:attrNameLst>
                                      </p:cBhvr>
                                      <p:to>
                                        <p:strVal val="true"/>
                                      </p:to>
                                    </p:set>
                                  </p:childTnLst>
                                </p:cTn>
                              </p:par>
                              <p:par>
                                <p:cTn id="40" presetID="1" presetClass="emph" presetSubtype="1" nodeType="withEffect">
                                  <p:stCondLst>
                                    <p:cond delay="0"/>
                                  </p:stCondLst>
                                  <p:childTnLst>
                                    <p:set>
                                      <p:cBhvr>
                                        <p:cTn id="41" dur="indefinite"/>
                                        <p:tgtEl>
                                          <p:spTgt spid="19"/>
                                        </p:tgtEl>
                                        <p:attrNameLst>
                                          <p:attrName>fillcolor</p:attrName>
                                        </p:attrNameLst>
                                      </p:cBhvr>
                                      <p:to>
                                        <p:clrVal>
                                          <a:schemeClr val="bg1"/>
                                        </p:clrVal>
                                      </p:to>
                                    </p:set>
                                    <p:set>
                                      <p:cBhvr>
                                        <p:cTn id="42" dur="indefinite"/>
                                        <p:tgtEl>
                                          <p:spTgt spid="19"/>
                                        </p:tgtEl>
                                        <p:attrNameLst>
                                          <p:attrName>fill.type</p:attrName>
                                        </p:attrNameLst>
                                      </p:cBhvr>
                                      <p:to>
                                        <p:strVal val="solid"/>
                                      </p:to>
                                    </p:set>
                                    <p:set>
                                      <p:cBhvr>
                                        <p:cTn id="43" dur="indefinite"/>
                                        <p:tgtEl>
                                          <p:spTgt spid="19"/>
                                        </p:tgtEl>
                                        <p:attrNameLst>
                                          <p:attrName>fill.on</p:attrName>
                                        </p:attrNameLst>
                                      </p:cBhvr>
                                      <p:to>
                                        <p:strVal val="true"/>
                                      </p:to>
                                    </p:se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4"/>
                                        </p:tgtEl>
                                      </p:cBhvr>
                                    </p:animEffect>
                                    <p:set>
                                      <p:cBhvr>
                                        <p:cTn id="48" dur="1" fill="hold">
                                          <p:stCondLst>
                                            <p:cond delay="499"/>
                                          </p:stCondLst>
                                        </p:cTn>
                                        <p:tgtEl>
                                          <p:spTgt spid="4"/>
                                        </p:tgtEl>
                                        <p:attrNameLst>
                                          <p:attrName>style.visibility</p:attrName>
                                        </p:attrNameLst>
                                      </p:cBhvr>
                                      <p:to>
                                        <p:strVal val="hidden"/>
                                      </p:to>
                                    </p:set>
                                  </p:childTnLst>
                                </p:cTn>
                              </p:par>
                              <p:par>
                                <p:cTn id="49" presetID="10" presetClass="entr" presetSubtype="0" fill="hold" nodeType="withEffect">
                                  <p:stCondLst>
                                    <p:cond delay="0"/>
                                  </p:stCondLst>
                                  <p:childTnLst>
                                    <p:set>
                                      <p:cBhvr>
                                        <p:cTn id="50" dur="1" fill="hold">
                                          <p:stCondLst>
                                            <p:cond delay="0"/>
                                          </p:stCondLst>
                                        </p:cTn>
                                        <p:tgtEl>
                                          <p:spTgt spid="5"/>
                                        </p:tgtEl>
                                        <p:attrNameLst>
                                          <p:attrName>style.visibility</p:attrName>
                                        </p:attrNameLst>
                                      </p:cBhvr>
                                      <p:to>
                                        <p:strVal val="visible"/>
                                      </p:to>
                                    </p:set>
                                    <p:animEffect transition="in" filter="fade">
                                      <p:cBhvr>
                                        <p:cTn id="51" dur="500"/>
                                        <p:tgtEl>
                                          <p:spTgt spid="5"/>
                                        </p:tgtEl>
                                      </p:cBhvr>
                                    </p:animEffect>
                                  </p:childTnLst>
                                </p:cTn>
                              </p:par>
                              <p:par>
                                <p:cTn id="52" presetID="1" presetClass="emph" presetSubtype="1" nodeType="withEffect">
                                  <p:stCondLst>
                                    <p:cond delay="0"/>
                                  </p:stCondLst>
                                  <p:childTnLst>
                                    <p:set>
                                      <p:cBhvr>
                                        <p:cTn id="53" dur="indefinite"/>
                                        <p:tgtEl>
                                          <p:spTgt spid="19"/>
                                        </p:tgtEl>
                                        <p:attrNameLst>
                                          <p:attrName>fillcolor</p:attrName>
                                        </p:attrNameLst>
                                      </p:cBhvr>
                                      <p:to>
                                        <p:clrVal>
                                          <a:srgbClr val="A6A6A6"/>
                                        </p:clrVal>
                                      </p:to>
                                    </p:set>
                                    <p:set>
                                      <p:cBhvr>
                                        <p:cTn id="54" dur="indefinite"/>
                                        <p:tgtEl>
                                          <p:spTgt spid="19"/>
                                        </p:tgtEl>
                                        <p:attrNameLst>
                                          <p:attrName>fill.type</p:attrName>
                                        </p:attrNameLst>
                                      </p:cBhvr>
                                      <p:to>
                                        <p:strVal val="solid"/>
                                      </p:to>
                                    </p:set>
                                    <p:set>
                                      <p:cBhvr>
                                        <p:cTn id="55" dur="indefinite"/>
                                        <p:tgtEl>
                                          <p:spTgt spid="19"/>
                                        </p:tgtEl>
                                        <p:attrNameLst>
                                          <p:attrName>fill.on</p:attrName>
                                        </p:attrNameLst>
                                      </p:cBhvr>
                                      <p:to>
                                        <p:strVal val="true"/>
                                      </p:to>
                                    </p:set>
                                  </p:childTnLst>
                                </p:cTn>
                              </p:par>
                              <p:par>
                                <p:cTn id="56" presetID="1" presetClass="emph" presetSubtype="1" nodeType="withEffect">
                                  <p:stCondLst>
                                    <p:cond delay="0"/>
                                  </p:stCondLst>
                                  <p:childTnLst>
                                    <p:set>
                                      <p:cBhvr>
                                        <p:cTn id="57" dur="indefinite"/>
                                        <p:tgtEl>
                                          <p:spTgt spid="23"/>
                                        </p:tgtEl>
                                        <p:attrNameLst>
                                          <p:attrName>fillcolor</p:attrName>
                                        </p:attrNameLst>
                                      </p:cBhvr>
                                      <p:to>
                                        <p:clrVal>
                                          <a:schemeClr val="bg1"/>
                                        </p:clrVal>
                                      </p:to>
                                    </p:set>
                                    <p:set>
                                      <p:cBhvr>
                                        <p:cTn id="58" dur="indefinite"/>
                                        <p:tgtEl>
                                          <p:spTgt spid="23"/>
                                        </p:tgtEl>
                                        <p:attrNameLst>
                                          <p:attrName>fill.type</p:attrName>
                                        </p:attrNameLst>
                                      </p:cBhvr>
                                      <p:to>
                                        <p:strVal val="solid"/>
                                      </p:to>
                                    </p:set>
                                    <p:set>
                                      <p:cBhvr>
                                        <p:cTn id="59" dur="indefinite"/>
                                        <p:tgtEl>
                                          <p:spTgt spid="23"/>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5376545" y="2679700"/>
            <a:ext cx="5920105" cy="1498600"/>
          </a:xfrm>
        </p:spPr>
        <p:txBody>
          <a:bodyPr>
            <a:normAutofit/>
          </a:bodyPr>
          <a:lstStyle/>
          <a:p>
            <a:r>
              <a:rPr lang="zh-CN" altLang="en-US" sz="8000" dirty="0"/>
              <a:t>关键问题</a:t>
            </a:r>
            <a:endParaRPr lang="zh-CN" altLang="en-US" sz="8000" dirty="0"/>
          </a:p>
        </p:txBody>
      </p:sp>
      <p:sp>
        <p:nvSpPr>
          <p:cNvPr id="6" name="矩形 5"/>
          <p:cNvSpPr/>
          <p:nvPr>
            <p:custDataLst>
              <p:tags r:id="rId2"/>
            </p:custDataLst>
          </p:nvPr>
        </p:nvSpPr>
        <p:spPr>
          <a:xfrm>
            <a:off x="2670048" y="3107141"/>
            <a:ext cx="1060704" cy="863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t>05</a:t>
            </a:r>
            <a:endParaRPr lang="en-US" altLang="zh-CN" sz="6000" b="1" dirty="0"/>
          </a:p>
        </p:txBody>
      </p:sp>
    </p:spTree>
    <p:custDataLst>
      <p:tags r:id="rId3"/>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342709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1518284" y="2591434"/>
            <a:ext cx="8185150" cy="2489835"/>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lvl="0"/>
            <a:r>
              <a:rPr lang="en-US" altLang="zh-CN" sz="2000" dirty="0" smtClean="0"/>
              <a:t>1.</a:t>
            </a:r>
            <a:r>
              <a:rPr lang="zh-CN" altLang="zh-CN" sz="2000" dirty="0" smtClean="0"/>
              <a:t>需求分析</a:t>
            </a:r>
            <a:r>
              <a:rPr lang="zh-CN" altLang="zh-CN" sz="2000" dirty="0"/>
              <a:t>结果影响网页开发方向</a:t>
            </a:r>
            <a:endParaRPr lang="zh-CN" altLang="zh-CN" sz="2000" dirty="0"/>
          </a:p>
          <a:p>
            <a:pPr lvl="0"/>
            <a:r>
              <a:rPr lang="en-US" altLang="zh-CN" sz="2000" dirty="0" smtClean="0"/>
              <a:t>2.</a:t>
            </a:r>
            <a:r>
              <a:rPr lang="zh-CN" altLang="zh-CN" sz="2000" dirty="0" smtClean="0"/>
              <a:t>人员</a:t>
            </a:r>
            <a:r>
              <a:rPr lang="zh-CN" altLang="zh-CN" sz="2000" dirty="0"/>
              <a:t>散漫，组员跟不上进度</a:t>
            </a:r>
            <a:endParaRPr lang="zh-CN" altLang="zh-CN" sz="2000" dirty="0"/>
          </a:p>
          <a:p>
            <a:pPr lvl="0"/>
            <a:r>
              <a:rPr lang="en-US" altLang="zh-CN" sz="2000" dirty="0" smtClean="0"/>
              <a:t>3.</a:t>
            </a:r>
            <a:r>
              <a:rPr lang="zh-CN" altLang="zh-CN" sz="2000" dirty="0" smtClean="0"/>
              <a:t>学习</a:t>
            </a:r>
            <a:r>
              <a:rPr lang="zh-CN" altLang="zh-CN" sz="2000" dirty="0"/>
              <a:t>新软件使用方法的进度没有跟上</a:t>
            </a:r>
            <a:endParaRPr lang="zh-CN" altLang="zh-CN" sz="2000" dirty="0"/>
          </a:p>
          <a:p>
            <a:pPr lvl="0"/>
            <a:r>
              <a:rPr lang="en-US" altLang="zh-CN" sz="2000" dirty="0" smtClean="0"/>
              <a:t>4.</a:t>
            </a:r>
            <a:r>
              <a:rPr lang="zh-CN" altLang="zh-CN" sz="2000" dirty="0" smtClean="0"/>
              <a:t>测试</a:t>
            </a:r>
            <a:r>
              <a:rPr lang="zh-CN" altLang="zh-CN" sz="2000" dirty="0"/>
              <a:t>遇到未知错误导致出现工期间歇停顿</a:t>
            </a:r>
            <a:endParaRPr lang="zh-CN" altLang="zh-CN" sz="2000" dirty="0"/>
          </a:p>
          <a:p>
            <a:pPr lvl="0"/>
            <a:r>
              <a:rPr lang="en-US" altLang="zh-CN" sz="2000" dirty="0" smtClean="0"/>
              <a:t>5.</a:t>
            </a:r>
            <a:r>
              <a:rPr lang="zh-CN" altLang="zh-CN" sz="2000" dirty="0" smtClean="0"/>
              <a:t>功能</a:t>
            </a:r>
            <a:r>
              <a:rPr lang="zh-CN" altLang="zh-CN" sz="2000" dirty="0"/>
              <a:t>开发不完善</a:t>
            </a:r>
            <a:endParaRPr lang="zh-CN" altLang="zh-CN" sz="2000" dirty="0"/>
          </a:p>
        </p:txBody>
      </p:sp>
      <p:sp>
        <p:nvSpPr>
          <p:cNvPr id="20" name="文本框 19"/>
          <p:cNvSpPr txBox="1"/>
          <p:nvPr>
            <p:custDataLst>
              <p:tags r:id="rId6"/>
            </p:custDataLst>
          </p:nvPr>
        </p:nvSpPr>
        <p:spPr>
          <a:xfrm>
            <a:off x="2125856" y="1251677"/>
            <a:ext cx="3632200" cy="624840"/>
          </a:xfrm>
          <a:prstGeom prst="rect">
            <a:avLst/>
          </a:prstGeom>
          <a:noFill/>
        </p:spPr>
        <p:txBody>
          <a:bodyPr wrap="none" lIns="101600" tIns="38100" rIns="63500" bIns="38100" rtlCol="0">
            <a:noAutofit/>
          </a:bodyPr>
          <a:lstStyle/>
          <a:p>
            <a:pPr lvl="0"/>
            <a:r>
              <a:rPr lang="zh-CN" altLang="zh-CN" sz="3600" b="1" dirty="0"/>
              <a:t>关键问题</a:t>
            </a:r>
            <a:endParaRPr lang="zh-CN" altLang="zh-CN" sz="3600" dirty="0"/>
          </a:p>
        </p:txBody>
      </p:sp>
    </p:spTree>
    <p:custDataLst>
      <p:tags r:id="rId7"/>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5168265" y="2679700"/>
            <a:ext cx="5053965" cy="1498600"/>
          </a:xfrm>
        </p:spPr>
        <p:txBody>
          <a:bodyPr>
            <a:normAutofit/>
          </a:bodyPr>
          <a:lstStyle/>
          <a:p>
            <a:r>
              <a:rPr lang="zh-CN" altLang="en-US" sz="8000" dirty="0"/>
              <a:t>软件测试</a:t>
            </a:r>
            <a:endParaRPr lang="zh-CN" altLang="en-US" sz="8000" dirty="0"/>
          </a:p>
        </p:txBody>
      </p:sp>
      <p:sp>
        <p:nvSpPr>
          <p:cNvPr id="6" name="矩形 5"/>
          <p:cNvSpPr/>
          <p:nvPr>
            <p:custDataLst>
              <p:tags r:id="rId2"/>
            </p:custDataLst>
          </p:nvPr>
        </p:nvSpPr>
        <p:spPr>
          <a:xfrm>
            <a:off x="2670048" y="3107141"/>
            <a:ext cx="1060704" cy="863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t>06</a:t>
            </a:r>
            <a:endParaRPr lang="en-US" altLang="zh-CN" sz="6000" b="1" dirty="0"/>
          </a:p>
        </p:txBody>
      </p:sp>
      <p:sp>
        <p:nvSpPr>
          <p:cNvPr id="2" name="文本框 1"/>
          <p:cNvSpPr txBox="1"/>
          <p:nvPr/>
        </p:nvSpPr>
        <p:spPr>
          <a:xfrm>
            <a:off x="5889625" y="4178300"/>
            <a:ext cx="3159760" cy="1938020"/>
          </a:xfrm>
          <a:prstGeom prst="rect">
            <a:avLst/>
          </a:prstGeom>
          <a:noFill/>
        </p:spPr>
        <p:txBody>
          <a:bodyPr wrap="square" rtlCol="0">
            <a:spAutoFit/>
          </a:bodyPr>
          <a:p>
            <a:r>
              <a:rPr lang="en-US" altLang="zh-CN" sz="2400" b="1">
                <a:solidFill>
                  <a:schemeClr val="bg1"/>
                </a:solidFill>
              </a:rPr>
              <a:t>1.</a:t>
            </a:r>
            <a:r>
              <a:rPr lang="zh-CN" altLang="en-US" sz="2400" b="1">
                <a:solidFill>
                  <a:schemeClr val="bg1"/>
                </a:solidFill>
              </a:rPr>
              <a:t>制定网页各个模块测试内容</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2.</a:t>
            </a:r>
            <a:r>
              <a:rPr lang="zh-CN" altLang="en-US" sz="2400" b="1">
                <a:solidFill>
                  <a:schemeClr val="bg1"/>
                </a:solidFill>
              </a:rPr>
              <a:t>制定网页整体测试计划</a:t>
            </a:r>
            <a:endParaRPr lang="zh-CN" altLang="en-US" sz="2400" b="1">
              <a:solidFill>
                <a:schemeClr val="bg1"/>
              </a:solidFill>
            </a:endParaRPr>
          </a:p>
        </p:txBody>
      </p:sp>
    </p:spTree>
    <p:custDataLst>
      <p:tags r:id="rId3"/>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47305"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387159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2004060" y="2122805"/>
            <a:ext cx="8185150" cy="3262630"/>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algn="l">
              <a:spcBef>
                <a:spcPts val="1000"/>
              </a:spcBef>
              <a:spcAft>
                <a:spcPts val="1000"/>
              </a:spcAft>
              <a:buClrTx/>
              <a:buSzTx/>
              <a:buFont typeface="WPS-Numbers" pitchFamily="2" charset="0"/>
              <a:buNone/>
            </a:pPr>
            <a:r>
              <a:rPr lang="en-US" altLang="zh-CN" sz="2000" dirty="0" smtClean="0"/>
              <a:t>1、链接测试</a:t>
            </a:r>
            <a:endParaRPr lang="en-US" altLang="zh-CN" sz="2000" dirty="0" smtClean="0"/>
          </a:p>
          <a:p>
            <a:pPr algn="l">
              <a:spcBef>
                <a:spcPts val="1000"/>
              </a:spcBef>
              <a:spcAft>
                <a:spcPts val="1000"/>
              </a:spcAft>
              <a:buClrTx/>
              <a:buSzTx/>
              <a:buFont typeface="WPS-Numbers" pitchFamily="2" charset="0"/>
              <a:buNone/>
            </a:pPr>
            <a:r>
              <a:rPr lang="en-US" altLang="zh-CN" sz="2000" dirty="0" smtClean="0"/>
              <a:t>2、表单测试</a:t>
            </a:r>
            <a:endParaRPr lang="en-US" altLang="zh-CN" sz="2000" dirty="0" smtClean="0"/>
          </a:p>
          <a:p>
            <a:pPr algn="l">
              <a:spcBef>
                <a:spcPts val="1000"/>
              </a:spcBef>
              <a:spcAft>
                <a:spcPts val="1000"/>
              </a:spcAft>
              <a:buClrTx/>
              <a:buSzTx/>
              <a:buFont typeface="WPS-Numbers" pitchFamily="2" charset="0"/>
              <a:buNone/>
            </a:pPr>
            <a:r>
              <a:rPr lang="en-US" altLang="zh-CN" sz="2000" dirty="0" smtClean="0"/>
              <a:t>3、Cookies测试</a:t>
            </a:r>
            <a:endParaRPr lang="en-US" altLang="zh-CN" sz="2000" dirty="0" smtClean="0"/>
          </a:p>
          <a:p>
            <a:pPr algn="l">
              <a:spcBef>
                <a:spcPts val="1000"/>
              </a:spcBef>
              <a:spcAft>
                <a:spcPts val="1000"/>
              </a:spcAft>
              <a:buClrTx/>
              <a:buSzTx/>
              <a:buFont typeface="WPS-Numbers" pitchFamily="2" charset="0"/>
              <a:buNone/>
            </a:pPr>
            <a:r>
              <a:rPr lang="en-US" altLang="zh-CN" sz="2000" dirty="0" smtClean="0"/>
              <a:t>4、设计语言测试</a:t>
            </a:r>
            <a:endParaRPr lang="en-US" altLang="zh-CN" sz="2000" dirty="0" smtClean="0"/>
          </a:p>
          <a:p>
            <a:pPr algn="l">
              <a:spcBef>
                <a:spcPts val="1000"/>
              </a:spcBef>
              <a:spcAft>
                <a:spcPts val="1000"/>
              </a:spcAft>
              <a:buClrTx/>
              <a:buSzTx/>
              <a:buFont typeface="WPS-Numbers" pitchFamily="2" charset="0"/>
              <a:buNone/>
            </a:pPr>
            <a:r>
              <a:rPr lang="en-US" altLang="zh-CN" sz="2000" dirty="0" smtClean="0"/>
              <a:t>5、数据库测试</a:t>
            </a:r>
            <a:endParaRPr lang="en-US" altLang="zh-CN" sz="2000" dirty="0" smtClean="0"/>
          </a:p>
          <a:p>
            <a:pPr algn="l">
              <a:spcBef>
                <a:spcPts val="1000"/>
              </a:spcBef>
              <a:spcAft>
                <a:spcPts val="1000"/>
              </a:spcAft>
              <a:buClrTx/>
              <a:buSzTx/>
              <a:buFont typeface="WPS-Numbers" pitchFamily="2" charset="0"/>
              <a:buNone/>
            </a:pPr>
            <a:r>
              <a:rPr lang="en-US" altLang="zh-CN" sz="2000" dirty="0" smtClean="0"/>
              <a:t>6、实现主要功能的测试</a:t>
            </a:r>
            <a:endParaRPr lang="en-US" altLang="zh-CN" sz="2000" dirty="0" smtClean="0"/>
          </a:p>
        </p:txBody>
      </p:sp>
      <p:sp>
        <p:nvSpPr>
          <p:cNvPr id="20" name="文本框 19"/>
          <p:cNvSpPr txBox="1"/>
          <p:nvPr>
            <p:custDataLst>
              <p:tags r:id="rId6"/>
            </p:custDataLst>
          </p:nvPr>
        </p:nvSpPr>
        <p:spPr>
          <a:xfrm>
            <a:off x="2003301" y="1251677"/>
            <a:ext cx="3632200" cy="624840"/>
          </a:xfrm>
          <a:prstGeom prst="rect">
            <a:avLst/>
          </a:prstGeom>
          <a:noFill/>
        </p:spPr>
        <p:txBody>
          <a:bodyPr wrap="none" lIns="101600" tIns="38100" rIns="63500" bIns="38100" rtlCol="0">
            <a:noAutofit/>
          </a:bodyPr>
          <a:lstStyle/>
          <a:p>
            <a:pPr algn="l"/>
            <a:r>
              <a:rPr lang="zh-CN" altLang="zh-CN" sz="3600" b="1" dirty="0"/>
              <a:t>制定网页各个模块测试</a:t>
            </a:r>
            <a:r>
              <a:rPr lang="zh-CN" altLang="zh-CN" sz="3600" b="1" dirty="0"/>
              <a:t>计划</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212" y="2123114"/>
            <a:ext cx="11689576" cy="3347496"/>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2004060" y="2341245"/>
            <a:ext cx="8185150" cy="2910840"/>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algn="l">
              <a:spcBef>
                <a:spcPts val="1000"/>
              </a:spcBef>
              <a:spcAft>
                <a:spcPts val="1000"/>
              </a:spcAft>
              <a:buClrTx/>
              <a:buSzTx/>
              <a:buFont typeface="WPS-Numbers" pitchFamily="2" charset="0"/>
              <a:buNone/>
            </a:pPr>
            <a:r>
              <a:rPr lang="en-US" altLang="zh-CN" sz="2000" dirty="0" smtClean="0"/>
              <a:t>1.性能测试</a:t>
            </a:r>
            <a:endParaRPr lang="en-US" altLang="zh-CN" sz="2000" dirty="0" smtClean="0"/>
          </a:p>
          <a:p>
            <a:pPr algn="l">
              <a:spcBef>
                <a:spcPts val="1000"/>
              </a:spcBef>
              <a:spcAft>
                <a:spcPts val="1000"/>
              </a:spcAft>
              <a:buClrTx/>
              <a:buSzTx/>
              <a:buFont typeface="WPS-Numbers" pitchFamily="2" charset="0"/>
              <a:buNone/>
            </a:pPr>
            <a:r>
              <a:rPr lang="en-US" altLang="zh-CN" sz="2000" dirty="0" smtClean="0"/>
              <a:t>2.接口测试</a:t>
            </a:r>
            <a:endParaRPr lang="en-US" altLang="zh-CN" sz="2000" dirty="0" smtClean="0"/>
          </a:p>
          <a:p>
            <a:pPr algn="l">
              <a:spcBef>
                <a:spcPts val="1000"/>
              </a:spcBef>
              <a:spcAft>
                <a:spcPts val="1000"/>
              </a:spcAft>
              <a:buClrTx/>
              <a:buSzTx/>
              <a:buFont typeface="WPS-Numbers" pitchFamily="2" charset="0"/>
              <a:buNone/>
            </a:pPr>
            <a:r>
              <a:rPr lang="en-US" altLang="zh-CN" sz="2000" dirty="0" smtClean="0"/>
              <a:t>3.可用性测试</a:t>
            </a:r>
            <a:endParaRPr lang="en-US" altLang="zh-CN" sz="2000" dirty="0" smtClean="0"/>
          </a:p>
          <a:p>
            <a:pPr algn="l">
              <a:spcBef>
                <a:spcPts val="1000"/>
              </a:spcBef>
              <a:spcAft>
                <a:spcPts val="1000"/>
              </a:spcAft>
              <a:buClrTx/>
              <a:buSzTx/>
              <a:buFont typeface="WPS-Numbers" pitchFamily="2" charset="0"/>
              <a:buNone/>
            </a:pPr>
            <a:r>
              <a:rPr lang="en-US" altLang="zh-CN" sz="2000" dirty="0" smtClean="0"/>
              <a:t>4.兼容性测试</a:t>
            </a:r>
            <a:endParaRPr lang="en-US" altLang="zh-CN" sz="2000" dirty="0" smtClean="0"/>
          </a:p>
          <a:p>
            <a:pPr algn="l">
              <a:spcBef>
                <a:spcPts val="1000"/>
              </a:spcBef>
              <a:spcAft>
                <a:spcPts val="1000"/>
              </a:spcAft>
              <a:buClrTx/>
              <a:buSzTx/>
              <a:buFont typeface="WPS-Numbers" pitchFamily="2" charset="0"/>
              <a:buNone/>
            </a:pPr>
            <a:r>
              <a:rPr lang="en-US" altLang="zh-CN" sz="2000" dirty="0" smtClean="0"/>
              <a:t>5.安全测试</a:t>
            </a:r>
            <a:endParaRPr lang="en-US" altLang="zh-CN" sz="2000" dirty="0" smtClean="0"/>
          </a:p>
        </p:txBody>
      </p:sp>
      <p:sp>
        <p:nvSpPr>
          <p:cNvPr id="20" name="文本框 19"/>
          <p:cNvSpPr txBox="1"/>
          <p:nvPr>
            <p:custDataLst>
              <p:tags r:id="rId6"/>
            </p:custDataLst>
          </p:nvPr>
        </p:nvSpPr>
        <p:spPr>
          <a:xfrm>
            <a:off x="2110616" y="1237072"/>
            <a:ext cx="3632200"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制定网页整体测试计划</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6144260" y="2679700"/>
            <a:ext cx="5053965" cy="1498600"/>
          </a:xfrm>
        </p:spPr>
        <p:txBody>
          <a:bodyPr>
            <a:normAutofit/>
          </a:bodyPr>
          <a:lstStyle/>
          <a:p>
            <a:r>
              <a:rPr lang="zh-CN" altLang="en-US" sz="8000" dirty="0"/>
              <a:t>附录</a:t>
            </a:r>
            <a:endParaRPr lang="zh-CN" altLang="en-US" sz="8000" dirty="0"/>
          </a:p>
        </p:txBody>
      </p:sp>
      <p:sp>
        <p:nvSpPr>
          <p:cNvPr id="6" name="矩形 5"/>
          <p:cNvSpPr/>
          <p:nvPr>
            <p:custDataLst>
              <p:tags r:id="rId2"/>
            </p:custDataLst>
          </p:nvPr>
        </p:nvSpPr>
        <p:spPr>
          <a:xfrm>
            <a:off x="2670048" y="3107141"/>
            <a:ext cx="1060704" cy="863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t>07</a:t>
            </a:r>
            <a:endParaRPr lang="en-US" altLang="zh-CN" sz="6000" b="1" dirty="0"/>
          </a:p>
        </p:txBody>
      </p:sp>
      <p:sp>
        <p:nvSpPr>
          <p:cNvPr id="2" name="文本框 1"/>
          <p:cNvSpPr txBox="1"/>
          <p:nvPr/>
        </p:nvSpPr>
        <p:spPr>
          <a:xfrm>
            <a:off x="5889625" y="4178300"/>
            <a:ext cx="3159760" cy="2676525"/>
          </a:xfrm>
          <a:prstGeom prst="rect">
            <a:avLst/>
          </a:prstGeom>
          <a:noFill/>
        </p:spPr>
        <p:txBody>
          <a:bodyPr wrap="square" rtlCol="0">
            <a:spAutoFit/>
          </a:bodyPr>
          <a:p>
            <a:r>
              <a:rPr lang="en-US" altLang="zh-CN" sz="2400" b="1">
                <a:solidFill>
                  <a:schemeClr val="bg1"/>
                </a:solidFill>
              </a:rPr>
              <a:t>1.</a:t>
            </a:r>
            <a:r>
              <a:rPr lang="zh-CN" altLang="en-US" sz="2400" b="1">
                <a:solidFill>
                  <a:schemeClr val="bg1"/>
                </a:solidFill>
                <a:sym typeface="+mn-ea"/>
              </a:rPr>
              <a:t>会议记录</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2.</a:t>
            </a:r>
            <a:r>
              <a:rPr lang="zh-CN" altLang="en-US" sz="2400" b="1">
                <a:solidFill>
                  <a:schemeClr val="bg1"/>
                </a:solidFill>
                <a:sym typeface="+mn-ea"/>
              </a:rPr>
              <a:t>预算</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3.</a:t>
            </a:r>
            <a:r>
              <a:rPr lang="zh-CN" altLang="en-US" sz="2400" b="1">
                <a:solidFill>
                  <a:schemeClr val="bg1"/>
                </a:solidFill>
                <a:sym typeface="+mn-ea"/>
              </a:rPr>
              <a:t>小组分工</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4.</a:t>
            </a:r>
            <a:r>
              <a:rPr lang="zh-CN" altLang="en-US" sz="2400" b="1">
                <a:solidFill>
                  <a:schemeClr val="bg1"/>
                </a:solidFill>
                <a:sym typeface="+mn-ea"/>
              </a:rPr>
              <a:t>参考资料</a:t>
            </a:r>
            <a:endParaRPr lang="zh-CN" altLang="en-US" sz="2400" b="1">
              <a:solidFill>
                <a:schemeClr val="bg1"/>
              </a:solidFill>
              <a:sym typeface="+mn-ea"/>
            </a:endParaRPr>
          </a:p>
        </p:txBody>
      </p:sp>
    </p:spTree>
    <p:custDataLst>
      <p:tags r:id="rId3"/>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0" name="文本框 19"/>
          <p:cNvSpPr txBox="1"/>
          <p:nvPr>
            <p:custDataLst>
              <p:tags r:id="rId2"/>
            </p:custDataLst>
          </p:nvPr>
        </p:nvSpPr>
        <p:spPr>
          <a:xfrm>
            <a:off x="1878206" y="393157"/>
            <a:ext cx="3632200"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会议记录</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pic>
        <p:nvPicPr>
          <p:cNvPr id="2" name="图片 1"/>
          <p:cNvPicPr>
            <a:picLocks noChangeAspect="1"/>
          </p:cNvPicPr>
          <p:nvPr/>
        </p:nvPicPr>
        <p:blipFill>
          <a:blip r:embed="rId3"/>
          <a:stretch>
            <a:fillRect/>
          </a:stretch>
        </p:blipFill>
        <p:spPr>
          <a:xfrm>
            <a:off x="1461135" y="1290320"/>
            <a:ext cx="8260080" cy="4404360"/>
          </a:xfrm>
          <a:prstGeom prst="rect">
            <a:avLst/>
          </a:prstGeom>
        </p:spPr>
      </p:pic>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6243955" y="2679700"/>
            <a:ext cx="2686685" cy="1498600"/>
          </a:xfrm>
        </p:spPr>
        <p:txBody>
          <a:bodyPr>
            <a:normAutofit/>
          </a:bodyPr>
          <a:lstStyle/>
          <a:p>
            <a:r>
              <a:rPr lang="zh-CN" altLang="en-US" sz="8000" dirty="0"/>
              <a:t>引言</a:t>
            </a:r>
            <a:endParaRPr lang="zh-CN" altLang="en-US" sz="8000" dirty="0"/>
          </a:p>
        </p:txBody>
      </p:sp>
      <p:sp>
        <p:nvSpPr>
          <p:cNvPr id="6" name="矩形 5"/>
          <p:cNvSpPr/>
          <p:nvPr>
            <p:custDataLst>
              <p:tags r:id="rId2"/>
            </p:custDataLst>
          </p:nvPr>
        </p:nvSpPr>
        <p:spPr>
          <a:xfrm>
            <a:off x="2670048" y="3107141"/>
            <a:ext cx="1060704" cy="863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t>01</a:t>
            </a:r>
            <a:endParaRPr lang="en-US" altLang="zh-CN" sz="6000" b="1" dirty="0"/>
          </a:p>
        </p:txBody>
      </p:sp>
      <p:sp>
        <p:nvSpPr>
          <p:cNvPr id="2" name="文本框 1"/>
          <p:cNvSpPr txBox="1"/>
          <p:nvPr/>
        </p:nvSpPr>
        <p:spPr>
          <a:xfrm>
            <a:off x="6132195" y="4312285"/>
            <a:ext cx="2446020" cy="1938020"/>
          </a:xfrm>
          <a:prstGeom prst="rect">
            <a:avLst/>
          </a:prstGeom>
          <a:noFill/>
        </p:spPr>
        <p:txBody>
          <a:bodyPr wrap="square" rtlCol="0">
            <a:spAutoFit/>
          </a:bodyPr>
          <a:p>
            <a:r>
              <a:rPr lang="en-US" altLang="zh-CN" sz="2400" b="1">
                <a:solidFill>
                  <a:schemeClr val="bg1"/>
                </a:solidFill>
              </a:rPr>
              <a:t>1.</a:t>
            </a:r>
            <a:r>
              <a:rPr lang="zh-CN" altLang="en-US" sz="2400" b="1">
                <a:solidFill>
                  <a:schemeClr val="bg1"/>
                </a:solidFill>
              </a:rPr>
              <a:t>项目背景</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2.</a:t>
            </a:r>
            <a:r>
              <a:rPr lang="zh-CN" altLang="en-US" sz="2400" b="1">
                <a:solidFill>
                  <a:schemeClr val="bg1"/>
                </a:solidFill>
              </a:rPr>
              <a:t>项目目的</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3.</a:t>
            </a:r>
            <a:r>
              <a:rPr lang="zh-CN" altLang="en-US" sz="2400" b="1">
                <a:solidFill>
                  <a:schemeClr val="bg1"/>
                </a:solidFill>
              </a:rPr>
              <a:t>项目内容</a:t>
            </a:r>
            <a:endParaRPr lang="zh-CN" altLang="en-US" sz="2400" b="1">
              <a:solidFill>
                <a:schemeClr val="bg1"/>
              </a:solidFill>
            </a:endParaRPr>
          </a:p>
        </p:txBody>
      </p:sp>
    </p:spTree>
    <p:custDataLst>
      <p:tags r:id="rId3"/>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290385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0" name="文本框 19"/>
          <p:cNvSpPr txBox="1"/>
          <p:nvPr>
            <p:custDataLst>
              <p:tags r:id="rId5"/>
            </p:custDataLst>
          </p:nvPr>
        </p:nvSpPr>
        <p:spPr>
          <a:xfrm>
            <a:off x="2125856" y="1251677"/>
            <a:ext cx="3632200"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预算</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graphicFrame>
        <p:nvGraphicFramePr>
          <p:cNvPr id="3" name="表格 2"/>
          <p:cNvGraphicFramePr/>
          <p:nvPr/>
        </p:nvGraphicFramePr>
        <p:xfrm>
          <a:off x="1738630" y="2558415"/>
          <a:ext cx="8532495" cy="2032000"/>
        </p:xfrm>
        <a:graphic>
          <a:graphicData uri="http://schemas.openxmlformats.org/drawingml/2006/table">
            <a:tbl>
              <a:tblPr firstRow="1" bandRow="1">
                <a:tableStyleId>{5C22544A-7EE6-4342-B048-85BDC9FD1C3A}</a:tableStyleId>
              </a:tblPr>
              <a:tblGrid>
                <a:gridCol w="2844165"/>
                <a:gridCol w="2844165"/>
                <a:gridCol w="2844165"/>
              </a:tblGrid>
              <a:tr h="406400">
                <a:tc>
                  <a:txBody>
                    <a:bodyPr/>
                    <a:p>
                      <a:pPr algn="ctr">
                        <a:buNone/>
                      </a:pPr>
                      <a:r>
                        <a:rPr lang="zh-CN" altLang="en-US">
                          <a:solidFill>
                            <a:schemeClr val="tx1"/>
                          </a:solidFill>
                        </a:rPr>
                        <a:t>预算名称</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ctr">
                        <a:buNone/>
                      </a:pPr>
                      <a:r>
                        <a:rPr lang="zh-CN" altLang="en-US">
                          <a:solidFill>
                            <a:schemeClr val="tx1"/>
                          </a:solidFill>
                        </a:rPr>
                        <a:t>预算内容</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ctr">
                        <a:buNone/>
                      </a:pPr>
                      <a:r>
                        <a:rPr lang="zh-CN" altLang="en-US">
                          <a:solidFill>
                            <a:schemeClr val="tx1"/>
                          </a:solidFill>
                        </a:rPr>
                        <a:t>预算费用</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406400">
                <a:tc>
                  <a:txBody>
                    <a:bodyPr/>
                    <a:p>
                      <a:pPr algn="ctr">
                        <a:buNone/>
                      </a:pPr>
                      <a:r>
                        <a:rPr lang="zh-CN" altLang="en-US">
                          <a:solidFill>
                            <a:schemeClr val="tx1"/>
                          </a:solidFill>
                        </a:rPr>
                        <a:t>劳务费</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ctr">
                        <a:buNone/>
                      </a:pPr>
                      <a:r>
                        <a:rPr lang="zh-CN" altLang="en-US">
                          <a:solidFill>
                            <a:schemeClr val="tx1"/>
                          </a:solidFill>
                        </a:rPr>
                        <a:t>无</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ctr">
                        <a:buNone/>
                      </a:pPr>
                      <a:r>
                        <a:rPr lang="en-US" altLang="zh-CN">
                          <a:solidFill>
                            <a:schemeClr val="tx1"/>
                          </a:solidFill>
                        </a:rPr>
                        <a:t>0</a:t>
                      </a:r>
                      <a:r>
                        <a:rPr lang="zh-CN" altLang="en-US">
                          <a:solidFill>
                            <a:schemeClr val="tx1"/>
                          </a:solidFill>
                        </a:rPr>
                        <a:t>元</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406400">
                <a:tc>
                  <a:txBody>
                    <a:bodyPr/>
                    <a:p>
                      <a:pPr algn="ctr">
                        <a:buNone/>
                      </a:pPr>
                      <a:r>
                        <a:rPr lang="zh-CN" altLang="en-US">
                          <a:solidFill>
                            <a:schemeClr val="tx1"/>
                          </a:solidFill>
                        </a:rPr>
                        <a:t>网页绘画费用</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ctr">
                        <a:buNone/>
                      </a:pPr>
                      <a:r>
                        <a:rPr lang="zh-CN" altLang="en-US">
                          <a:solidFill>
                            <a:schemeClr val="tx1"/>
                          </a:solidFill>
                        </a:rPr>
                        <a:t>无</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lgn="ctr">
                        <a:buNone/>
                      </a:pPr>
                      <a:r>
                        <a:rPr lang="en-US" altLang="zh-CN">
                          <a:solidFill>
                            <a:schemeClr val="tx1"/>
                          </a:solidFill>
                        </a:rPr>
                        <a:t>0</a:t>
                      </a:r>
                      <a:r>
                        <a:rPr lang="zh-CN" altLang="en-US">
                          <a:solidFill>
                            <a:schemeClr val="tx1"/>
                          </a:solidFill>
                        </a:rPr>
                        <a:t>元</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406400">
                <a:tc>
                  <a:txBody>
                    <a:bodyPr/>
                    <a:p>
                      <a:pPr algn="ctr">
                        <a:buNone/>
                      </a:pPr>
                      <a:r>
                        <a:rPr lang="zh-CN" altLang="en-US">
                          <a:solidFill>
                            <a:schemeClr val="tx1"/>
                          </a:solidFill>
                        </a:rPr>
                        <a:t>团建费</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a:solidFill>
                        <a:schemeClr val="tx1"/>
                      </a:solidFill>
                      <a:prstDash val="solid"/>
                    </a:lnB>
                    <a:noFill/>
                  </a:tcPr>
                </a:tc>
                <a:tc>
                  <a:txBody>
                    <a:bodyPr/>
                    <a:p>
                      <a:pPr algn="ctr">
                        <a:buNone/>
                      </a:pPr>
                      <a:r>
                        <a:rPr lang="zh-CN" altLang="en-US">
                          <a:solidFill>
                            <a:schemeClr val="tx1"/>
                          </a:solidFill>
                        </a:rPr>
                        <a:t>无</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a:solidFill>
                        <a:schemeClr val="tx1"/>
                      </a:solidFill>
                      <a:prstDash val="solid"/>
                    </a:lnB>
                    <a:noFill/>
                  </a:tcPr>
                </a:tc>
                <a:tc>
                  <a:txBody>
                    <a:bodyPr/>
                    <a:p>
                      <a:pPr algn="ctr">
                        <a:buNone/>
                      </a:pPr>
                      <a:r>
                        <a:rPr lang="en-US" altLang="zh-CN">
                          <a:solidFill>
                            <a:schemeClr val="tx1"/>
                          </a:solidFill>
                        </a:rPr>
                        <a:t>0</a:t>
                      </a:r>
                      <a:r>
                        <a:rPr lang="zh-CN" altLang="en-US">
                          <a:solidFill>
                            <a:schemeClr val="tx1"/>
                          </a:solidFill>
                        </a:rPr>
                        <a:t>元</a:t>
                      </a:r>
                      <a:endParaRPr lang="zh-CN" altLang="en-US">
                        <a:solidFill>
                          <a:schemeClr val="tx1"/>
                        </a:solidFill>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406400">
                <a:tc gridSpan="2">
                  <a:txBody>
                    <a:bodyPr/>
                    <a:p>
                      <a:pPr algn="ctr">
                        <a:buNone/>
                      </a:pPr>
                      <a:r>
                        <a:rPr lang="zh-CN" altLang="en-US">
                          <a:solidFill>
                            <a:schemeClr val="tx1"/>
                          </a:solidFill>
                        </a:rPr>
                        <a:t>总计</a:t>
                      </a:r>
                      <a:endParaRPr lang="zh-CN" altLang="en-US">
                        <a:solidFill>
                          <a:schemeClr val="tx1"/>
                        </a:solidFill>
                      </a:endParaRPr>
                    </a:p>
                  </a:txBody>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hMerge="1">
                  <a:tcPr>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pPr algn="ctr">
                        <a:buNone/>
                      </a:pPr>
                      <a:r>
                        <a:rPr lang="en-US" altLang="zh-CN">
                          <a:solidFill>
                            <a:schemeClr val="tx1"/>
                          </a:solidFill>
                        </a:rPr>
                        <a:t>0</a:t>
                      </a:r>
                      <a:r>
                        <a:rPr lang="zh-CN" altLang="en-US">
                          <a:solidFill>
                            <a:schemeClr val="tx1"/>
                          </a:solidFill>
                        </a:rPr>
                        <a:t>元</a:t>
                      </a:r>
                      <a:endParaRPr lang="zh-CN" altLang="en-US">
                        <a:solidFill>
                          <a:schemeClr val="tx1"/>
                        </a:solidFill>
                      </a:endParaRPr>
                    </a:p>
                  </a:txBody>
                  <a:tcPr>
                    <a:lnL w="12700">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bl>
          </a:graphicData>
        </a:graphic>
      </p:graphicFrame>
    </p:spTree>
    <p:custDataLst>
      <p:tags r:id="rId6"/>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290385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1040765" y="2496820"/>
            <a:ext cx="10390505" cy="2155825"/>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郑逸旸（组长）：</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PPT</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模板收集及引言，项目概述，项目团队组织部分</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PPT</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制作。</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PPT</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和</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WORD</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大致内容制作。</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评分：</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8.6/10</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分</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董思诚：实施项目计划，关键问题部分</a:t>
            </a:r>
            <a:r>
              <a:rPr lang="en-US" altLang="zh-CN" dirty="0" smtClean="0">
                <a:solidFill>
                  <a:srgbClr val="000000">
                    <a:lumMod val="75000"/>
                    <a:lumOff val="25000"/>
                  </a:srgbClr>
                </a:solidFill>
                <a:uFillTx/>
                <a:latin typeface="Arial" panose="020B0604020202020204" pitchFamily="34" charset="0"/>
                <a:ea typeface="微软雅黑" panose="020B0503020204020204" charset="-122"/>
                <a:sym typeface="+mn-ea"/>
              </a:rPr>
              <a:t>PPT</a:t>
            </a:r>
            <a:r>
              <a:rPr lang="zh-CN" altLang="en-US" dirty="0" smtClean="0">
                <a:solidFill>
                  <a:srgbClr val="000000">
                    <a:lumMod val="75000"/>
                    <a:lumOff val="25000"/>
                  </a:srgbClr>
                </a:solidFill>
                <a:uFillTx/>
                <a:latin typeface="Arial" panose="020B0604020202020204" pitchFamily="34" charset="0"/>
                <a:ea typeface="微软雅黑" panose="020B0503020204020204" charset="-122"/>
                <a:sym typeface="+mn-ea"/>
              </a:rPr>
              <a:t>内容</a:t>
            </a:r>
            <a:r>
              <a:rPr lang="zh-CN" altLang="en-US" smtClean="0">
                <a:solidFill>
                  <a:srgbClr val="000000">
                    <a:lumMod val="75000"/>
                    <a:lumOff val="25000"/>
                  </a:srgbClr>
                </a:solidFill>
                <a:uFillTx/>
                <a:latin typeface="Arial" panose="020B0604020202020204" pitchFamily="34" charset="0"/>
                <a:ea typeface="微软雅黑" panose="020B0503020204020204" charset="-122"/>
                <a:sym typeface="+mn-ea"/>
              </a:rPr>
              <a:t>制作。</a:t>
            </a:r>
            <a:r>
              <a:rPr lang="en-US" altLang="zh-CN" smtClean="0">
                <a:solidFill>
                  <a:srgbClr val="000000">
                    <a:lumMod val="75000"/>
                    <a:lumOff val="25000"/>
                  </a:srgbClr>
                </a:solidFill>
                <a:uFillTx/>
                <a:latin typeface="Arial" panose="020B0604020202020204" pitchFamily="34" charset="0"/>
                <a:ea typeface="微软雅黑" panose="020B0503020204020204" charset="-122"/>
                <a:sym typeface="+mn-ea"/>
              </a:rPr>
              <a:t>PPT</a:t>
            </a:r>
            <a:r>
              <a:rPr lang="zh-CN" altLang="en-US" smtClean="0">
                <a:solidFill>
                  <a:srgbClr val="000000">
                    <a:lumMod val="75000"/>
                    <a:lumOff val="25000"/>
                  </a:srgbClr>
                </a:solidFill>
                <a:uFillTx/>
                <a:latin typeface="Arial" panose="020B0604020202020204" pitchFamily="34" charset="0"/>
                <a:ea typeface="微软雅黑" panose="020B0503020204020204" charset="-122"/>
                <a:sym typeface="+mn-ea"/>
              </a:rPr>
              <a:t>和</a:t>
            </a:r>
            <a:r>
              <a:rPr lang="en-US" altLang="zh-CN" smtClean="0">
                <a:solidFill>
                  <a:srgbClr val="000000">
                    <a:lumMod val="75000"/>
                    <a:lumOff val="25000"/>
                  </a:srgbClr>
                </a:solidFill>
                <a:uFillTx/>
                <a:latin typeface="Arial" panose="020B0604020202020204" pitchFamily="34" charset="0"/>
                <a:ea typeface="微软雅黑" panose="020B0503020204020204" charset="-122"/>
                <a:sym typeface="+mn-ea"/>
              </a:rPr>
              <a:t>WORD</a:t>
            </a:r>
            <a:r>
              <a:rPr lang="zh-CN" altLang="en-US" smtClean="0">
                <a:solidFill>
                  <a:srgbClr val="000000">
                    <a:lumMod val="75000"/>
                    <a:lumOff val="25000"/>
                  </a:srgbClr>
                </a:solidFill>
                <a:uFillTx/>
                <a:latin typeface="Arial" panose="020B0604020202020204" pitchFamily="34" charset="0"/>
                <a:ea typeface="微软雅黑" panose="020B0503020204020204" charset="-122"/>
                <a:sym typeface="+mn-ea"/>
              </a:rPr>
              <a:t>部分内容补充。</a:t>
            </a:r>
            <a:r>
              <a:rPr lang="zh-CN" altLang="en-US" smtClean="0">
                <a:solidFill>
                  <a:srgbClr val="000000">
                    <a:lumMod val="75000"/>
                    <a:lumOff val="25000"/>
                  </a:srgbClr>
                </a:solidFill>
                <a:uFillTx/>
                <a:latin typeface="Arial" panose="020B0604020202020204" pitchFamily="34" charset="0"/>
                <a:ea typeface="微软雅黑" panose="020B0503020204020204" charset="-122"/>
                <a:sym typeface="+mn-ea"/>
              </a:rPr>
              <a:t>  </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评分</a:t>
            </a:r>
            <a:r>
              <a:rPr lang="zh-CN" altLang="en-US" dirty="0" smtClean="0">
                <a:solidFill>
                  <a:srgbClr val="000000">
                    <a:lumMod val="75000"/>
                    <a:lumOff val="25000"/>
                  </a:srgbClr>
                </a:solidFill>
                <a:uFillTx/>
                <a:latin typeface="Arial" panose="020B0604020202020204" pitchFamily="34" charset="0"/>
                <a:ea typeface="微软雅黑" panose="020B0503020204020204" charset="-122"/>
                <a:sym typeface="+mn-ea"/>
              </a:rPr>
              <a:t>：</a:t>
            </a:r>
            <a:r>
              <a:rPr lang="en-US" altLang="zh-CN" dirty="0" smtClean="0">
                <a:solidFill>
                  <a:srgbClr val="000000">
                    <a:lumMod val="75000"/>
                    <a:lumOff val="25000"/>
                  </a:srgbClr>
                </a:solidFill>
                <a:uFillTx/>
                <a:latin typeface="Arial" panose="020B0604020202020204" pitchFamily="34" charset="0"/>
                <a:ea typeface="微软雅黑" panose="020B0503020204020204" charset="-122"/>
                <a:sym typeface="+mn-ea"/>
              </a:rPr>
              <a:t>8.5/10</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分</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肖繁：软件测试，参考资料部分</a:t>
            </a:r>
            <a:r>
              <a:rPr lang="en-US" altLang="zh-CN" dirty="0" smtClean="0">
                <a:solidFill>
                  <a:srgbClr val="000000">
                    <a:lumMod val="75000"/>
                    <a:lumOff val="25000"/>
                  </a:srgbClr>
                </a:solidFill>
                <a:uFillTx/>
                <a:latin typeface="Arial" panose="020B0604020202020204" pitchFamily="34" charset="0"/>
                <a:ea typeface="微软雅黑" panose="020B0503020204020204" charset="-122"/>
                <a:sym typeface="+mn-ea"/>
              </a:rPr>
              <a:t>PPT</a:t>
            </a:r>
            <a:r>
              <a:rPr lang="zh-CN" altLang="en-US" dirty="0" smtClean="0">
                <a:solidFill>
                  <a:srgbClr val="000000">
                    <a:lumMod val="75000"/>
                    <a:lumOff val="25000"/>
                  </a:srgbClr>
                </a:solidFill>
                <a:uFillTx/>
                <a:latin typeface="Arial" panose="020B0604020202020204" pitchFamily="34" charset="0"/>
                <a:ea typeface="微软雅黑" panose="020B0503020204020204" charset="-122"/>
                <a:sym typeface="+mn-ea"/>
              </a:rPr>
              <a:t>内容制作。</a:t>
            </a:r>
            <a:r>
              <a:rPr lang="en-US" altLang="zh-CN" smtClean="0">
                <a:solidFill>
                  <a:srgbClr val="000000">
                    <a:lumMod val="75000"/>
                    <a:lumOff val="25000"/>
                  </a:srgbClr>
                </a:solidFill>
                <a:uFillTx/>
                <a:latin typeface="Arial" panose="020B0604020202020204" pitchFamily="34" charset="0"/>
                <a:ea typeface="微软雅黑" panose="020B0503020204020204" charset="-122"/>
                <a:sym typeface="+mn-ea"/>
              </a:rPr>
              <a:t>PPT</a:t>
            </a:r>
            <a:r>
              <a:rPr lang="zh-CN" altLang="en-US" smtClean="0">
                <a:solidFill>
                  <a:srgbClr val="000000">
                    <a:lumMod val="75000"/>
                    <a:lumOff val="25000"/>
                  </a:srgbClr>
                </a:solidFill>
                <a:uFillTx/>
                <a:latin typeface="Arial" panose="020B0604020202020204" pitchFamily="34" charset="0"/>
                <a:ea typeface="微软雅黑" panose="020B0503020204020204" charset="-122"/>
                <a:sym typeface="+mn-ea"/>
              </a:rPr>
              <a:t>和</a:t>
            </a:r>
            <a:r>
              <a:rPr lang="en-US" altLang="zh-CN" smtClean="0">
                <a:solidFill>
                  <a:srgbClr val="000000">
                    <a:lumMod val="75000"/>
                    <a:lumOff val="25000"/>
                  </a:srgbClr>
                </a:solidFill>
                <a:uFillTx/>
                <a:latin typeface="Arial" panose="020B0604020202020204" pitchFamily="34" charset="0"/>
                <a:ea typeface="微软雅黑" panose="020B0503020204020204" charset="-122"/>
                <a:sym typeface="+mn-ea"/>
              </a:rPr>
              <a:t>WORD</a:t>
            </a:r>
            <a:r>
              <a:rPr lang="zh-CN" altLang="en-US" smtClean="0">
                <a:solidFill>
                  <a:srgbClr val="000000">
                    <a:lumMod val="75000"/>
                    <a:lumOff val="25000"/>
                  </a:srgbClr>
                </a:solidFill>
                <a:uFillTx/>
                <a:latin typeface="Arial" panose="020B0604020202020204" pitchFamily="34" charset="0"/>
                <a:ea typeface="微软雅黑" panose="020B0503020204020204" charset="-122"/>
                <a:sym typeface="+mn-ea"/>
              </a:rPr>
              <a:t>部分内容补充。</a:t>
            </a:r>
            <a:r>
              <a:rPr lang="zh-CN" altLang="en-US" dirty="0" smtClean="0">
                <a:solidFill>
                  <a:srgbClr val="000000">
                    <a:lumMod val="75000"/>
                    <a:lumOff val="25000"/>
                  </a:srgbClr>
                </a:solidFill>
                <a:uFillTx/>
                <a:latin typeface="Arial" panose="020B0604020202020204" pitchFamily="34" charset="0"/>
                <a:ea typeface="微软雅黑" panose="020B0503020204020204" charset="-122"/>
                <a:sym typeface="+mn-ea"/>
              </a:rPr>
              <a:t>  </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评分：</a:t>
            </a:r>
            <a:r>
              <a:rPr lang="en-US" altLang="zh-CN" dirty="0">
                <a:solidFill>
                  <a:srgbClr val="000000">
                    <a:lumMod val="75000"/>
                    <a:lumOff val="25000"/>
                  </a:srgbClr>
                </a:solidFill>
                <a:uFillTx/>
                <a:latin typeface="Arial" panose="020B0604020202020204" pitchFamily="34" charset="0"/>
                <a:ea typeface="微软雅黑" panose="020B0503020204020204" charset="-122"/>
                <a:sym typeface="+mn-ea"/>
              </a:rPr>
              <a:t>8.3/10</a:t>
            </a: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分</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C5CFCF">
                  <a:lumMod val="50000"/>
                </a:srgbClr>
              </a:buClr>
              <a:buSzPct val="130000"/>
              <a:buFont typeface="WPS-Numbers" pitchFamily="2" charset="0"/>
              <a:buChar char=""/>
            </a:pP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20" name="文本框 19"/>
          <p:cNvSpPr txBox="1"/>
          <p:nvPr>
            <p:custDataLst>
              <p:tags r:id="rId6"/>
            </p:custDataLst>
          </p:nvPr>
        </p:nvSpPr>
        <p:spPr>
          <a:xfrm>
            <a:off x="2125856" y="1251677"/>
            <a:ext cx="3632200"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小组分工</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2"/>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3"/>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4"/>
            </p:custDataLst>
          </p:nvPr>
        </p:nvSpPr>
        <p:spPr>
          <a:xfrm>
            <a:off x="1988820" y="1821815"/>
            <a:ext cx="6737985" cy="4324350"/>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indent="0" fontAlgn="ctr">
              <a:spcBef>
                <a:spcPts val="1000"/>
              </a:spcBef>
              <a:spcAft>
                <a:spcPts val="0"/>
              </a:spcAft>
              <a:buClr>
                <a:srgbClr val="C5CFCF">
                  <a:lumMod val="50000"/>
                </a:srgbClr>
              </a:buClr>
              <a:buSzPct val="130000"/>
              <a:buFont typeface="WPS-Numbers" pitchFamily="2" charset="0"/>
              <a:buNone/>
            </a:pPr>
            <a:r>
              <a:rPr lang="zh-CN" altLang="en-US" dirty="0" smtClean="0">
                <a:sym typeface="+mn-ea"/>
              </a:rPr>
              <a:t>网站原型参考网站：</a:t>
            </a:r>
            <a:endParaRPr lang="en-US" altLang="zh-CN" dirty="0" smtClean="0"/>
          </a:p>
          <a:p>
            <a:pPr indent="0" fontAlgn="ctr">
              <a:spcBef>
                <a:spcPts val="1000"/>
              </a:spcBef>
              <a:spcAft>
                <a:spcPts val="0"/>
              </a:spcAft>
              <a:buClr>
                <a:srgbClr val="C5CFCF">
                  <a:lumMod val="50000"/>
                </a:srgbClr>
              </a:buClr>
              <a:buSzPct val="130000"/>
              <a:buFont typeface="WPS-Numbers" pitchFamily="2" charset="0"/>
              <a:buNone/>
            </a:pPr>
            <a:r>
              <a:rPr lang="en-US" altLang="zh-CN" dirty="0" smtClean="0">
                <a:sym typeface="+mn-ea"/>
                <a:hlinkClick r:id="rId5"/>
              </a:rPr>
              <a:t>http://acg17.com/</a:t>
            </a:r>
            <a:r>
              <a:rPr lang="en-US" altLang="zh-CN" dirty="0" smtClean="0">
                <a:sym typeface="+mn-ea"/>
              </a:rPr>
              <a:t>ACG17</a:t>
            </a:r>
            <a:r>
              <a:rPr lang="zh-CN" altLang="en-US" dirty="0" smtClean="0">
                <a:sym typeface="+mn-ea"/>
              </a:rPr>
              <a:t>网站</a:t>
            </a:r>
            <a:endParaRPr lang="en-US" altLang="zh-CN" dirty="0" smtClean="0"/>
          </a:p>
          <a:p>
            <a:pPr indent="0" fontAlgn="ctr">
              <a:spcBef>
                <a:spcPts val="1000"/>
              </a:spcBef>
              <a:spcAft>
                <a:spcPts val="0"/>
              </a:spcAft>
              <a:buClr>
                <a:srgbClr val="C5CFCF">
                  <a:lumMod val="50000"/>
                </a:srgbClr>
              </a:buClr>
              <a:buSzPct val="130000"/>
              <a:buFont typeface="WPS-Numbers" pitchFamily="2" charset="0"/>
              <a:buNone/>
            </a:pPr>
            <a:r>
              <a:rPr lang="en-US" altLang="zh-CN" dirty="0" smtClean="0">
                <a:sym typeface="+mn-ea"/>
              </a:rPr>
              <a:t>NGA</a:t>
            </a:r>
            <a:r>
              <a:rPr lang="zh-CN" altLang="en-US" dirty="0" smtClean="0">
                <a:sym typeface="+mn-ea"/>
              </a:rPr>
              <a:t>论坛二次元国家地理板块</a:t>
            </a:r>
            <a:endParaRPr lang="en-US" altLang="zh-CN" dirty="0" smtClean="0"/>
          </a:p>
          <a:p>
            <a:pPr indent="0" fontAlgn="ctr">
              <a:spcBef>
                <a:spcPts val="1000"/>
              </a:spcBef>
              <a:spcAft>
                <a:spcPts val="0"/>
              </a:spcAft>
              <a:buClr>
                <a:srgbClr val="C5CFCF">
                  <a:lumMod val="50000"/>
                </a:srgbClr>
              </a:buClr>
              <a:buSzPct val="130000"/>
              <a:buFont typeface="WPS-Numbers" pitchFamily="2" charset="0"/>
              <a:buNone/>
            </a:pPr>
            <a:r>
              <a:rPr lang="zh-CN" altLang="en-US" dirty="0">
                <a:sym typeface="+mn-ea"/>
              </a:rPr>
              <a:t>https://www.bilibili.com/哔哩哔</a:t>
            </a:r>
            <a:r>
              <a:rPr lang="zh-CN" altLang="en-US" dirty="0" smtClean="0">
                <a:sym typeface="+mn-ea"/>
              </a:rPr>
              <a:t>哩弹幕网</a:t>
            </a:r>
            <a:endParaRPr lang="en-US" altLang="zh-CN" dirty="0" smtClean="0"/>
          </a:p>
          <a:p>
            <a:pPr indent="0" fontAlgn="ctr">
              <a:spcBef>
                <a:spcPts val="1000"/>
              </a:spcBef>
              <a:spcAft>
                <a:spcPts val="0"/>
              </a:spcAft>
              <a:buClr>
                <a:srgbClr val="C5CFCF">
                  <a:lumMod val="50000"/>
                </a:srgbClr>
              </a:buClr>
              <a:buSzPct val="130000"/>
              <a:buFont typeface="WPS-Numbers" pitchFamily="2" charset="0"/>
              <a:buNone/>
            </a:pPr>
            <a:r>
              <a:rPr lang="zh-CN" altLang="en-US" dirty="0" smtClean="0">
                <a:sym typeface="+mn-ea"/>
              </a:rPr>
              <a:t>学习资料：</a:t>
            </a:r>
            <a:endParaRPr lang="en-US" altLang="zh-CN" dirty="0">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ym typeface="+mn-ea"/>
              </a:rPr>
              <a:t>http://www.w3school.com.cn/index.html </a:t>
            </a:r>
            <a:endParaRPr lang="en-US" altLang="zh-CN" dirty="0">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ym typeface="+mn-ea"/>
              </a:rPr>
              <a:t>张海藩，牟永敏。《软件工程导论》。北京：清华大学出版社。</a:t>
            </a:r>
            <a:endParaRPr lang="en-US" altLang="zh-CN" dirty="0">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ym typeface="+mn-ea"/>
              </a:rPr>
              <a:t>王珊，萨师煊。《数据库系统概论》。北京：高等教育出版社。</a:t>
            </a:r>
            <a:endParaRPr lang="en-US" altLang="zh-CN" dirty="0">
              <a:sym typeface="+mn-ea"/>
            </a:endParaRPr>
          </a:p>
          <a:p>
            <a:pPr indent="0" fontAlgn="ctr">
              <a:spcBef>
                <a:spcPts val="1000"/>
              </a:spcBef>
              <a:spcAft>
                <a:spcPts val="0"/>
              </a:spcAft>
              <a:buClr>
                <a:srgbClr val="C5CFCF">
                  <a:lumMod val="50000"/>
                </a:srgbClr>
              </a:buClr>
              <a:buSzPct val="130000"/>
              <a:buFont typeface="WPS-Numbers" pitchFamily="2" charset="0"/>
              <a:buNone/>
            </a:pPr>
            <a:r>
              <a:rPr lang="en-US" altLang="zh-CN" dirty="0">
                <a:sym typeface="+mn-ea"/>
              </a:rPr>
              <a:t>吴涛。《网站全程设计技术（修订本）》。北京：清华大学出版社。</a:t>
            </a:r>
            <a:endParaRPr lang="en-US" altLang="zh-CN" dirty="0">
              <a:sym typeface="+mn-ea"/>
            </a:endParaRPr>
          </a:p>
        </p:txBody>
      </p:sp>
      <p:sp>
        <p:nvSpPr>
          <p:cNvPr id="20" name="文本框 19"/>
          <p:cNvSpPr txBox="1"/>
          <p:nvPr>
            <p:custDataLst>
              <p:tags r:id="rId6"/>
            </p:custDataLst>
          </p:nvPr>
        </p:nvSpPr>
        <p:spPr>
          <a:xfrm>
            <a:off x="1878206" y="351882"/>
            <a:ext cx="3632200" cy="624840"/>
          </a:xfrm>
          <a:prstGeom prst="rect">
            <a:avLst/>
          </a:prstGeom>
          <a:noFill/>
        </p:spPr>
        <p:txBody>
          <a:bodyPr wrap="none" lIns="101600" tIns="38100" rIns="63500" bIns="38100" rtlCol="0">
            <a:noAutofit/>
          </a:bodyPr>
          <a:lstStyle/>
          <a:p>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参考资料</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3" name="文本框 2"/>
          <p:cNvSpPr txBox="1"/>
          <p:nvPr/>
        </p:nvSpPr>
        <p:spPr>
          <a:xfrm>
            <a:off x="7217410" y="1976120"/>
            <a:ext cx="3261995" cy="368300"/>
          </a:xfrm>
          <a:prstGeom prst="rect">
            <a:avLst/>
          </a:prstGeom>
          <a:noFill/>
        </p:spPr>
        <p:txBody>
          <a:bodyPr wrap="square" rtlCol="0">
            <a:spAutoFit/>
          </a:bodyPr>
          <a:p>
            <a:endParaRPr lang="zh-CN" altLang="en-US"/>
          </a:p>
        </p:txBody>
      </p:sp>
    </p:spTree>
    <p:custDataLst>
      <p:tags r:id="rId7"/>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A-图片 6" descr="scooter-11-1442"/>
          <p:cNvPicPr>
            <a:picLocks noChangeAspect="1"/>
          </p:cNvPicPr>
          <p:nvPr>
            <p:custDataLst>
              <p:tags r:id="rId1"/>
            </p:custDataLst>
          </p:nvPr>
        </p:nvPicPr>
        <p:blipFill>
          <a:blip r:embed="rId2"/>
          <a:srcRect l="-180" r="-35"/>
          <a:stretch>
            <a:fillRect/>
          </a:stretch>
        </p:blipFill>
        <p:spPr>
          <a:xfrm>
            <a:off x="1063625" y="1167765"/>
            <a:ext cx="10192385" cy="4415790"/>
          </a:xfrm>
          <a:prstGeom prst="rect">
            <a:avLst/>
          </a:prstGeom>
        </p:spPr>
      </p:pic>
      <p:pic>
        <p:nvPicPr>
          <p:cNvPr id="9" name="PA-图片 7" descr="scooter-01-1442"/>
          <p:cNvPicPr>
            <a:picLocks noChangeAspect="1"/>
          </p:cNvPicPr>
          <p:nvPr>
            <p:custDataLst>
              <p:tags r:id="rId3"/>
            </p:custDataLst>
          </p:nvPr>
        </p:nvPicPr>
        <p:blipFill>
          <a:blip r:embed="rId4"/>
          <a:srcRect l="1282" r="1282"/>
          <a:stretch>
            <a:fillRect/>
          </a:stretch>
        </p:blipFill>
        <p:spPr>
          <a:xfrm>
            <a:off x="1419225" y="895985"/>
            <a:ext cx="9592945" cy="5397500"/>
          </a:xfrm>
          <a:prstGeom prst="rect">
            <a:avLst/>
          </a:prstGeom>
        </p:spPr>
      </p:pic>
      <p:sp>
        <p:nvSpPr>
          <p:cNvPr id="20" name="文本框 19"/>
          <p:cNvSpPr txBox="1"/>
          <p:nvPr>
            <p:custDataLst>
              <p:tags r:id="rId5"/>
            </p:custDataLst>
          </p:nvPr>
        </p:nvSpPr>
        <p:spPr>
          <a:xfrm>
            <a:off x="387226" y="135347"/>
            <a:ext cx="3632200" cy="624840"/>
          </a:xfrm>
          <a:prstGeom prst="rect">
            <a:avLst/>
          </a:prstGeom>
          <a:noFill/>
        </p:spPr>
        <p:txBody>
          <a:bodyPr wrap="none" lIns="101600" tIns="38100" rIns="63500" bIns="38100" rtlCol="0">
            <a:noAutofit/>
          </a:bodyPr>
          <a:lstStyle/>
          <a:p>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网页大致原型参考</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3" name="文本框 2"/>
          <p:cNvSpPr txBox="1"/>
          <p:nvPr/>
        </p:nvSpPr>
        <p:spPr>
          <a:xfrm>
            <a:off x="7217410" y="1976120"/>
            <a:ext cx="3261995" cy="368300"/>
          </a:xfrm>
          <a:prstGeom prst="rect">
            <a:avLst/>
          </a:prstGeom>
          <a:noFill/>
        </p:spPr>
        <p:txBody>
          <a:bodyPr wrap="square" rtlCol="0">
            <a:spAutoFit/>
          </a:bodyPr>
          <a:p>
            <a:endParaRPr lang="zh-CN" altLang="en-US"/>
          </a:p>
        </p:txBody>
      </p:sp>
      <p:pic>
        <p:nvPicPr>
          <p:cNvPr id="7" name="PA-图片 4" descr="scooter-10-a"/>
          <p:cNvPicPr>
            <a:picLocks noChangeAspect="1"/>
          </p:cNvPicPr>
          <p:nvPr>
            <p:custDataLst>
              <p:tags r:id="rId6"/>
            </p:custDataLst>
          </p:nvPr>
        </p:nvPicPr>
        <p:blipFill>
          <a:blip r:embed="rId7"/>
          <a:srcRect t="8964" b="8964"/>
          <a:stretch>
            <a:fillRect/>
          </a:stretch>
        </p:blipFill>
        <p:spPr>
          <a:xfrm>
            <a:off x="1601470" y="895985"/>
            <a:ext cx="9410700" cy="5294630"/>
          </a:xfrm>
          <a:prstGeom prst="rect">
            <a:avLst/>
          </a:prstGeom>
        </p:spPr>
      </p:pic>
      <p:sp>
        <p:nvSpPr>
          <p:cNvPr id="28" name="PA-半闭框 7"/>
          <p:cNvSpPr/>
          <p:nvPr>
            <p:custDataLst>
              <p:tags r:id="rId8"/>
            </p:custDataLst>
          </p:nvPr>
        </p:nvSpPr>
        <p:spPr>
          <a:xfrm flipH="1">
            <a:off x="11012150" y="348481"/>
            <a:ext cx="469594" cy="469594"/>
          </a:xfrm>
          <a:prstGeom prst="halfFrame">
            <a:avLst>
              <a:gd name="adj1" fmla="val 12280"/>
              <a:gd name="adj2" fmla="val 1228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sz="1350">
              <a:solidFill>
                <a:schemeClr val="tx1"/>
              </a:solidFill>
            </a:endParaRPr>
          </a:p>
        </p:txBody>
      </p:sp>
      <p:sp>
        <p:nvSpPr>
          <p:cNvPr id="29" name="PA-半闭框 8"/>
          <p:cNvSpPr/>
          <p:nvPr>
            <p:custDataLst>
              <p:tags r:id="rId9"/>
            </p:custDataLst>
          </p:nvPr>
        </p:nvSpPr>
        <p:spPr>
          <a:xfrm flipV="1">
            <a:off x="796616" y="6077256"/>
            <a:ext cx="469594" cy="469594"/>
          </a:xfrm>
          <a:prstGeom prst="halfFrame">
            <a:avLst>
              <a:gd name="adj1" fmla="val 12280"/>
              <a:gd name="adj2" fmla="val 1228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sz="1350">
              <a:solidFill>
                <a:schemeClr val="tx1"/>
              </a:solidFill>
            </a:endParaRPr>
          </a:p>
        </p:txBody>
      </p:sp>
    </p:spTree>
    <p:custDataLst>
      <p:tags r:id="rId10"/>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Motion origin="layout" path="M 0 0 L 0.2107143 0 L -0.02291667 0 L 0.01875 0 L -0.01041667 0 L 0.01041667 0 L 0 0 E" pathEditMode="relative">
                                      <p:cBhvr>
                                        <p:cTn id="7" dur="800" fill="hold">
                                          <p:stCondLst>
                                            <p:cond delay="0"/>
                                          </p:stCondLst>
                                        </p:cTn>
                                        <p:tgtEl>
                                          <p:spTgt spid="28"/>
                                        </p:tgtEl>
                                        <p:attrNameLst>
                                          <p:attrName>ppt_x</p:attrName>
                                          <p:attrName>ppt_y</p:attrName>
                                        </p:attrNameLst>
                                      </p:cBhvr>
                                    </p:animMotion>
                                    <p:animMotion origin="layout" path="M 0 0 L -0.3015365 0.3035648 L 0.01994171 -0.02007408 L -0.01631597 0.01642425 L 0.00906442 -0.009124586 L -0.00906442 0.009124586 L 0 0 E" pathEditMode="relative">
                                      <p:cBhvr>
                                        <p:cTn id="8" dur="800" fill="hold">
                                          <p:stCondLst>
                                            <p:cond delay="0"/>
                                          </p:stCondLst>
                                        </p:cTn>
                                        <p:tgtEl>
                                          <p:spTgt spid="28"/>
                                        </p:tgtEl>
                                        <p:attrNameLst>
                                          <p:attrName>ppt_x</p:attrName>
                                          <p:attrName>ppt_y</p:attrName>
                                        </p:attrNameLst>
                                      </p:cBhvr>
                                    </p:animMotion>
                                  </p:childTnLst>
                                </p:cTn>
                              </p:par>
                              <p:par>
                                <p:cTn id="9" presetID="0"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Motion origin="layout" path="M 0 0 L 0.2107143 0 L -0.02291667 0 L 0.01875 0 L -0.01041667 0 L 0.01041667 0 L 0 0 E" pathEditMode="relative">
                                      <p:cBhvr>
                                        <p:cTn id="11" dur="800" fill="hold">
                                          <p:stCondLst>
                                            <p:cond delay="0"/>
                                          </p:stCondLst>
                                        </p:cTn>
                                        <p:tgtEl>
                                          <p:spTgt spid="29"/>
                                        </p:tgtEl>
                                        <p:attrNameLst>
                                          <p:attrName>ppt_x</p:attrName>
                                          <p:attrName>ppt_y</p:attrName>
                                        </p:attrNameLst>
                                      </p:cBhvr>
                                    </p:animMotion>
                                    <p:animMotion origin="layout" path="M 0 0 L 0.3015365 -0.3035648 L -0.01994171 0.02007407 L 0.01631594 -0.01642422 L -0.009064415 0.009124586 L 0.009064412 -0.009124586 L 0 0 E" pathEditMode="relative">
                                      <p:cBhvr>
                                        <p:cTn id="12" dur="800" fill="hold">
                                          <p:stCondLst>
                                            <p:cond delay="0"/>
                                          </p:stCondLst>
                                        </p:cTn>
                                        <p:tgtEl>
                                          <p:spTgt spid="29"/>
                                        </p:tgtEl>
                                        <p:attrNameLst>
                                          <p:attrName>ppt_x</p:attrName>
                                          <p:attrName>ppt_y</p:attrName>
                                        </p:attrNameLst>
                                      </p:cBhvr>
                                    </p:animMotion>
                                  </p:childTnLst>
                                </p:cTn>
                              </p:par>
                              <p:par>
                                <p:cTn id="13" presetID="42"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800"/>
                                        <p:tgtEl>
                                          <p:spTgt spid="7"/>
                                        </p:tgtEl>
                                      </p:cBhvr>
                                    </p:animEffect>
                                    <p:anim calcmode="lin" valueType="num">
                                      <p:cBhvr>
                                        <p:cTn id="16" dur="800" fill="hold"/>
                                        <p:tgtEl>
                                          <p:spTgt spid="7"/>
                                        </p:tgtEl>
                                        <p:attrNameLst>
                                          <p:attrName>ppt_x</p:attrName>
                                        </p:attrNameLst>
                                      </p:cBhvr>
                                      <p:tavLst>
                                        <p:tav tm="0">
                                          <p:val>
                                            <p:strVal val="#ppt_x"/>
                                          </p:val>
                                        </p:tav>
                                        <p:tav tm="100000">
                                          <p:val>
                                            <p:strVal val="#ppt_x"/>
                                          </p:val>
                                        </p:tav>
                                      </p:tavLst>
                                    </p:anim>
                                    <p:anim calcmode="lin" valueType="num">
                                      <p:cBhvr>
                                        <p:cTn id="17" dur="8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xit" presetSubtype="0" fill="hold" nodeType="clickEffect">
                                  <p:stCondLst>
                                    <p:cond delay="0"/>
                                  </p:stCondLst>
                                  <p:childTnLst>
                                    <p:animEffect transition="out" filter="fade">
                                      <p:cBhvr>
                                        <p:cTn id="21" dur="600"/>
                                        <p:tgtEl>
                                          <p:spTgt spid="7"/>
                                        </p:tgtEl>
                                      </p:cBhvr>
                                    </p:animEffect>
                                    <p:anim calcmode="lin" valueType="num">
                                      <p:cBhvr>
                                        <p:cTn id="22" dur="600"/>
                                        <p:tgtEl>
                                          <p:spTgt spid="7"/>
                                        </p:tgtEl>
                                        <p:attrNameLst>
                                          <p:attrName>ppt_x</p:attrName>
                                        </p:attrNameLst>
                                      </p:cBhvr>
                                      <p:tavLst>
                                        <p:tav tm="0">
                                          <p:val>
                                            <p:strVal val="ppt_x"/>
                                          </p:val>
                                        </p:tav>
                                        <p:tav tm="100000">
                                          <p:val>
                                            <p:strVal val="ppt_x"/>
                                          </p:val>
                                        </p:tav>
                                      </p:tavLst>
                                    </p:anim>
                                    <p:anim calcmode="lin" valueType="num">
                                      <p:cBhvr>
                                        <p:cTn id="23" dur="600"/>
                                        <p:tgtEl>
                                          <p:spTgt spid="7"/>
                                        </p:tgtEl>
                                        <p:attrNameLst>
                                          <p:attrName>ppt_y</p:attrName>
                                        </p:attrNameLst>
                                      </p:cBhvr>
                                      <p:tavLst>
                                        <p:tav tm="0">
                                          <p:val>
                                            <p:strVal val="ppt_y"/>
                                          </p:val>
                                        </p:tav>
                                        <p:tav tm="100000">
                                          <p:val>
                                            <p:strVal val="ppt_y+.1"/>
                                          </p:val>
                                        </p:tav>
                                      </p:tavLst>
                                    </p:anim>
                                    <p:set>
                                      <p:cBhvr>
                                        <p:cTn id="24" dur="1" fill="hold">
                                          <p:stCondLst>
                                            <p:cond delay="599"/>
                                          </p:stCondLst>
                                        </p:cTn>
                                        <p:tgtEl>
                                          <p:spTgt spid="7"/>
                                        </p:tgtEl>
                                        <p:attrNameLst>
                                          <p:attrName>style.visibility</p:attrName>
                                        </p:attrNameLst>
                                      </p:cBhvr>
                                      <p:to>
                                        <p:strVal val="hidden"/>
                                      </p:to>
                                    </p:set>
                                  </p:childTnLst>
                                </p:cTn>
                              </p:par>
                              <p:par>
                                <p:cTn id="25" presetID="42"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600"/>
                                        <p:tgtEl>
                                          <p:spTgt spid="8"/>
                                        </p:tgtEl>
                                      </p:cBhvr>
                                    </p:animEffect>
                                    <p:anim calcmode="lin" valueType="num">
                                      <p:cBhvr>
                                        <p:cTn id="28" dur="600" fill="hold"/>
                                        <p:tgtEl>
                                          <p:spTgt spid="8"/>
                                        </p:tgtEl>
                                        <p:attrNameLst>
                                          <p:attrName>ppt_x</p:attrName>
                                        </p:attrNameLst>
                                      </p:cBhvr>
                                      <p:tavLst>
                                        <p:tav tm="0">
                                          <p:val>
                                            <p:strVal val="#ppt_x"/>
                                          </p:val>
                                        </p:tav>
                                        <p:tav tm="100000">
                                          <p:val>
                                            <p:strVal val="#ppt_x"/>
                                          </p:val>
                                        </p:tav>
                                      </p:tavLst>
                                    </p:anim>
                                    <p:anim calcmode="lin" valueType="num">
                                      <p:cBhvr>
                                        <p:cTn id="29" dur="6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xit" presetSubtype="0" fill="hold" nodeType="clickEffect">
                                  <p:stCondLst>
                                    <p:cond delay="0"/>
                                  </p:stCondLst>
                                  <p:childTnLst>
                                    <p:animEffect transition="out" filter="fade">
                                      <p:cBhvr>
                                        <p:cTn id="33" dur="600"/>
                                        <p:tgtEl>
                                          <p:spTgt spid="8"/>
                                        </p:tgtEl>
                                      </p:cBhvr>
                                    </p:animEffect>
                                    <p:anim calcmode="lin" valueType="num">
                                      <p:cBhvr>
                                        <p:cTn id="34" dur="600"/>
                                        <p:tgtEl>
                                          <p:spTgt spid="8"/>
                                        </p:tgtEl>
                                        <p:attrNameLst>
                                          <p:attrName>ppt_x</p:attrName>
                                        </p:attrNameLst>
                                      </p:cBhvr>
                                      <p:tavLst>
                                        <p:tav tm="0">
                                          <p:val>
                                            <p:strVal val="ppt_x"/>
                                          </p:val>
                                        </p:tav>
                                        <p:tav tm="100000">
                                          <p:val>
                                            <p:strVal val="ppt_x"/>
                                          </p:val>
                                        </p:tav>
                                      </p:tavLst>
                                    </p:anim>
                                    <p:anim calcmode="lin" valueType="num">
                                      <p:cBhvr>
                                        <p:cTn id="35" dur="600"/>
                                        <p:tgtEl>
                                          <p:spTgt spid="8"/>
                                        </p:tgtEl>
                                        <p:attrNameLst>
                                          <p:attrName>ppt_y</p:attrName>
                                        </p:attrNameLst>
                                      </p:cBhvr>
                                      <p:tavLst>
                                        <p:tav tm="0">
                                          <p:val>
                                            <p:strVal val="ppt_y"/>
                                          </p:val>
                                        </p:tav>
                                        <p:tav tm="100000">
                                          <p:val>
                                            <p:strVal val="ppt_y+.1"/>
                                          </p:val>
                                        </p:tav>
                                      </p:tavLst>
                                    </p:anim>
                                    <p:set>
                                      <p:cBhvr>
                                        <p:cTn id="36" dur="1" fill="hold">
                                          <p:stCondLst>
                                            <p:cond delay="599"/>
                                          </p:stCondLst>
                                        </p:cTn>
                                        <p:tgtEl>
                                          <p:spTgt spid="8"/>
                                        </p:tgtEl>
                                        <p:attrNameLst>
                                          <p:attrName>style.visibility</p:attrName>
                                        </p:attrNameLst>
                                      </p:cBhvr>
                                      <p:to>
                                        <p:strVal val="hidden"/>
                                      </p:to>
                                    </p:set>
                                  </p:childTnLst>
                                </p:cTn>
                              </p:par>
                              <p:par>
                                <p:cTn id="37" presetID="42" presetClass="entr" presetSubtype="0" fill="hold"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600"/>
                                        <p:tgtEl>
                                          <p:spTgt spid="9"/>
                                        </p:tgtEl>
                                      </p:cBhvr>
                                    </p:animEffect>
                                    <p:anim calcmode="lin" valueType="num">
                                      <p:cBhvr>
                                        <p:cTn id="40" dur="600" fill="hold"/>
                                        <p:tgtEl>
                                          <p:spTgt spid="9"/>
                                        </p:tgtEl>
                                        <p:attrNameLst>
                                          <p:attrName>ppt_x</p:attrName>
                                        </p:attrNameLst>
                                      </p:cBhvr>
                                      <p:tavLst>
                                        <p:tav tm="0">
                                          <p:val>
                                            <p:strVal val="#ppt_x"/>
                                          </p:val>
                                        </p:tav>
                                        <p:tav tm="100000">
                                          <p:val>
                                            <p:strVal val="#ppt_x"/>
                                          </p:val>
                                        </p:tav>
                                      </p:tavLst>
                                    </p:anim>
                                    <p:anim calcmode="lin" valueType="num">
                                      <p:cBhvr>
                                        <p:cTn id="41" dur="6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29" grpId="0" bldLvl="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6244744" y="2475210"/>
            <a:ext cx="5616118" cy="2016125"/>
          </a:xfrm>
        </p:spPr>
        <p:txBody>
          <a:bodyPr/>
          <a:lstStyle/>
          <a:p>
            <a:r>
              <a:rPr lang="en-US" altLang="zh-CN" dirty="0"/>
              <a:t>THANKS</a:t>
            </a:r>
            <a:endParaRPr lang="en-US" altLang="zh-CN" dirty="0"/>
          </a:p>
        </p:txBody>
      </p:sp>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212" y="2123114"/>
            <a:ext cx="11689576" cy="3347496"/>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2125856" y="2122918"/>
            <a:ext cx="8185215" cy="2155952"/>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rPr>
              <a:t>项目名称：ACG网站</a:t>
            </a: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latin typeface="Arial" panose="020B0604020202020204" pitchFamily="34" charset="0"/>
                <a:ea typeface="微软雅黑" panose="020B0503020204020204" charset="-122"/>
              </a:rPr>
              <a:t>项目用户：热爱动漫与游戏的广大人群</a:t>
            </a:r>
            <a:r>
              <a:rPr lang="zh-CN" altLang="en-US" dirty="0">
                <a:solidFill>
                  <a:srgbClr val="000000">
                    <a:lumMod val="75000"/>
                    <a:lumOff val="25000"/>
                  </a:srgbClr>
                </a:solidFill>
                <a:uFillTx/>
                <a:latin typeface="Arial" panose="020B0604020202020204" pitchFamily="34" charset="0"/>
                <a:ea typeface="微软雅黑" panose="020B0503020204020204" charset="-122"/>
              </a:rPr>
              <a:t>。</a:t>
            </a: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rPr>
              <a:t>项目提出者：郑逸旸，董思诚，肖繁</a:t>
            </a: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rPr>
              <a:t>ACG为英文Animation Comic Game的缩写，是动画、漫画、游戏的总称。ACG文化发源于日本，以网络及其他方式传播。为华人社会常用的亚文化词汇。</a:t>
            </a: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rPr>
              <a:t>ACG网通常是由各种类别的动漫和游戏或者各大网友对各种类别的动漫和游戏进行评论而集成的网站。评论也类似于博客中网友们的日记，每个人都可以随时把自己的思想和对于动漫不一样的想法评论在动漫社坛。</a:t>
            </a: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20" name="文本框 19"/>
          <p:cNvSpPr txBox="1"/>
          <p:nvPr>
            <p:custDataLst>
              <p:tags r:id="rId6"/>
            </p:custDataLst>
          </p:nvPr>
        </p:nvSpPr>
        <p:spPr>
          <a:xfrm>
            <a:off x="2125856" y="1251677"/>
            <a:ext cx="3632200" cy="624840"/>
          </a:xfrm>
          <a:prstGeom prst="rect">
            <a:avLst/>
          </a:prstGeom>
          <a:noFill/>
        </p:spPr>
        <p:txBody>
          <a:bodyPr wrap="none" lIns="101600" tIns="38100" rIns="63500" bIns="38100" rtlCol="0">
            <a:noAutofit/>
          </a:bodyPr>
          <a:lstStyle/>
          <a:p>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项目背景</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212" y="2123114"/>
            <a:ext cx="11689576" cy="3347496"/>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2003936" y="2351518"/>
            <a:ext cx="8185215" cy="2155952"/>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indent="0" fontAlgn="ctr">
              <a:spcBef>
                <a:spcPts val="1000"/>
              </a:spcBef>
              <a:spcAft>
                <a:spcPts val="0"/>
              </a:spcAft>
              <a:buClr>
                <a:srgbClr val="C5CFCF">
                  <a:lumMod val="50000"/>
                </a:srgbClr>
              </a:buClr>
              <a:buSzPct val="130000"/>
              <a:buFont typeface="WPS-Numbers" pitchFamily="2" charset="0"/>
              <a:buNone/>
            </a:pPr>
            <a:r>
              <a:rPr lang="zh-CN" altLang="en-US" dirty="0">
                <a:solidFill>
                  <a:srgbClr val="000000">
                    <a:lumMod val="75000"/>
                    <a:lumOff val="25000"/>
                  </a:srgbClr>
                </a:solidFill>
                <a:uFillTx/>
                <a:latin typeface="Arial" panose="020B0604020202020204" pitchFamily="34" charset="0"/>
                <a:ea typeface="微软雅黑" panose="020B0503020204020204" charset="-122"/>
              </a:rPr>
              <a:t>随着动漫产业，动漫文化的不断发展，动漫已经从过去的低年龄层向全民动漫方向发展，动漫产业链逐步完善，喜欢动漫的爱好者越来越多，而青少年年龄段对于喜好动漫的人，人数占比较高。当然市场需求量也在不断增长，越来越多的动漫爱好者在这一领域能希望得到更多动漫资源，获得更多的一些能满足他们各种爱好的资源集中地，而动漫网则包含了动漫和动漫论坛，满足了广大动漫迷的需求，逐渐形成了动漫一种文化特色存在。所以我们选择制作该项目应对给那些喜欢看动漫喜欢玩游戏的广大人群，让他们对动漫、游戏有更进一步的了解，同时也能享受动漫和游戏带来的快乐。</a:t>
            </a: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20" name="文本框 19"/>
          <p:cNvSpPr txBox="1"/>
          <p:nvPr>
            <p:custDataLst>
              <p:tags r:id="rId6"/>
            </p:custDataLst>
          </p:nvPr>
        </p:nvSpPr>
        <p:spPr>
          <a:xfrm>
            <a:off x="2125856" y="1251677"/>
            <a:ext cx="3632200" cy="624840"/>
          </a:xfrm>
          <a:prstGeom prst="rect">
            <a:avLst/>
          </a:prstGeom>
          <a:noFill/>
        </p:spPr>
        <p:txBody>
          <a:bodyPr wrap="none" lIns="101600" tIns="38100" rIns="63500" bIns="38100" rtlCol="0">
            <a:noAutofit/>
          </a:bodyPr>
          <a:lstStyle/>
          <a:p>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项目目的</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212" y="2123114"/>
            <a:ext cx="11689576" cy="3347496"/>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2003425" y="2559685"/>
            <a:ext cx="9241155" cy="2494280"/>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indent="0" fontAlgn="ctr">
              <a:spcBef>
                <a:spcPts val="1000"/>
              </a:spcBef>
              <a:spcAft>
                <a:spcPts val="0"/>
              </a:spcAft>
              <a:buClr>
                <a:srgbClr val="C5CFCF">
                  <a:lumMod val="50000"/>
                </a:srgbClr>
              </a:buClr>
              <a:buSzPct val="130000"/>
              <a:buFont typeface="WPS-Numbers" pitchFamily="2" charset="0"/>
              <a:buNone/>
            </a:pPr>
            <a:r>
              <a:rPr lang="zh-CN" altLang="en-US" sz="1800" dirty="0">
                <a:solidFill>
                  <a:srgbClr val="000000">
                    <a:lumMod val="75000"/>
                    <a:lumOff val="25000"/>
                  </a:srgbClr>
                </a:solidFill>
                <a:uFillTx/>
                <a:latin typeface="Arial" panose="020B0604020202020204" pitchFamily="34" charset="0"/>
                <a:ea typeface="微软雅黑" panose="020B0503020204020204" charset="-122"/>
              </a:rPr>
              <a:t>这个网站可以在一小部分群体中推荐不同的关于动漫的各种游戏，主要目的是让大家更了解动漫和游戏。</a:t>
            </a:r>
            <a:endParaRPr lang="zh-CN" altLang="en-US" sz="1800" dirty="0">
              <a:solidFill>
                <a:srgbClr val="000000">
                  <a:lumMod val="75000"/>
                  <a:lumOff val="25000"/>
                </a:srgbClr>
              </a:solidFill>
              <a:uFillTx/>
              <a:latin typeface="Arial" panose="020B0604020202020204" pitchFamily="34" charset="0"/>
              <a:ea typeface="微软雅黑" panose="020B0503020204020204" charset="-122"/>
            </a:endParaRPr>
          </a:p>
          <a:p>
            <a:pPr indent="0" fontAlgn="ctr">
              <a:spcBef>
                <a:spcPts val="1000"/>
              </a:spcBef>
              <a:spcAft>
                <a:spcPts val="0"/>
              </a:spcAft>
              <a:buClr>
                <a:srgbClr val="C5CFCF">
                  <a:lumMod val="50000"/>
                </a:srgbClr>
              </a:buClr>
              <a:buSzPct val="130000"/>
              <a:buFont typeface="WPS-Numbers" pitchFamily="2" charset="0"/>
              <a:buNone/>
            </a:pPr>
            <a:r>
              <a:rPr lang="zh-CN" altLang="en-US" sz="1800" dirty="0">
                <a:solidFill>
                  <a:srgbClr val="000000">
                    <a:lumMod val="75000"/>
                    <a:lumOff val="25000"/>
                  </a:srgbClr>
                </a:solidFill>
                <a:uFillTx/>
                <a:latin typeface="Arial" panose="020B0604020202020204" pitchFamily="34" charset="0"/>
                <a:ea typeface="微软雅黑" panose="020B0503020204020204" charset="-122"/>
              </a:rPr>
              <a:t>在这个网站他们也可以体会到很多动漫和游戏里的文化与知识。</a:t>
            </a:r>
            <a:endParaRPr lang="zh-CN" altLang="en-US" sz="1800" dirty="0">
              <a:solidFill>
                <a:srgbClr val="000000">
                  <a:lumMod val="75000"/>
                  <a:lumOff val="25000"/>
                </a:srgbClr>
              </a:solidFill>
              <a:uFillTx/>
              <a:latin typeface="Arial" panose="020B0604020202020204" pitchFamily="34" charset="0"/>
              <a:ea typeface="微软雅黑" panose="020B0503020204020204" charset="-122"/>
            </a:endParaRPr>
          </a:p>
          <a:p>
            <a:pPr indent="0" fontAlgn="ctr">
              <a:spcBef>
                <a:spcPts val="1000"/>
              </a:spcBef>
              <a:spcAft>
                <a:spcPts val="0"/>
              </a:spcAft>
              <a:buClr>
                <a:srgbClr val="C5CFCF">
                  <a:lumMod val="50000"/>
                </a:srgbClr>
              </a:buClr>
              <a:buSzPct val="130000"/>
              <a:buFont typeface="WPS-Numbers" pitchFamily="2" charset="0"/>
              <a:buNone/>
            </a:pPr>
            <a:r>
              <a:rPr lang="zh-CN" altLang="en-US" sz="1800" dirty="0">
                <a:solidFill>
                  <a:srgbClr val="000000">
                    <a:lumMod val="75000"/>
                    <a:lumOff val="25000"/>
                  </a:srgbClr>
                </a:solidFill>
                <a:uFillTx/>
                <a:latin typeface="Arial" panose="020B0604020202020204" pitchFamily="34" charset="0"/>
                <a:ea typeface="微软雅黑" panose="020B0503020204020204" charset="-122"/>
              </a:rPr>
              <a:t>在我们大学生人群中，不难找出喜欢看动漫喜欢打游戏的人群，动漫文化发展到现在，就有越来越多的人喜欢这种文化。而我们正是给这类人们提供各种资源。</a:t>
            </a:r>
            <a:endParaRPr lang="zh-CN" altLang="en-US" sz="18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20" name="文本框 19"/>
          <p:cNvSpPr txBox="1"/>
          <p:nvPr>
            <p:custDataLst>
              <p:tags r:id="rId6"/>
            </p:custDataLst>
          </p:nvPr>
        </p:nvSpPr>
        <p:spPr>
          <a:xfrm>
            <a:off x="2125856" y="1251677"/>
            <a:ext cx="3632200" cy="624840"/>
          </a:xfrm>
          <a:prstGeom prst="rect">
            <a:avLst/>
          </a:prstGeom>
          <a:noFill/>
        </p:spPr>
        <p:txBody>
          <a:bodyPr wrap="none" lIns="101600" tIns="38100" rIns="63500" bIns="38100" rtlCol="0">
            <a:noAutofit/>
          </a:bodyPr>
          <a:lstStyle/>
          <a:p>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项目内容</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a:xfrm>
            <a:off x="5457190" y="1938655"/>
            <a:ext cx="4005580" cy="1498600"/>
          </a:xfrm>
        </p:spPr>
        <p:txBody>
          <a:bodyPr>
            <a:normAutofit fontScale="90000"/>
          </a:bodyPr>
          <a:lstStyle/>
          <a:p>
            <a:r>
              <a:rPr lang="zh-CN" altLang="en-US" sz="8000" dirty="0"/>
              <a:t>项目概述</a:t>
            </a:r>
            <a:endParaRPr lang="zh-CN" altLang="en-US" sz="8000" dirty="0"/>
          </a:p>
        </p:txBody>
      </p:sp>
      <p:sp>
        <p:nvSpPr>
          <p:cNvPr id="6" name="矩形 5"/>
          <p:cNvSpPr/>
          <p:nvPr>
            <p:custDataLst>
              <p:tags r:id="rId2"/>
            </p:custDataLst>
          </p:nvPr>
        </p:nvSpPr>
        <p:spPr>
          <a:xfrm>
            <a:off x="2670048" y="3107141"/>
            <a:ext cx="1060704" cy="863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b="1" dirty="0"/>
              <a:t>02</a:t>
            </a:r>
            <a:endParaRPr lang="en-US" altLang="zh-CN" sz="6000" b="1" dirty="0"/>
          </a:p>
        </p:txBody>
      </p:sp>
      <p:sp>
        <p:nvSpPr>
          <p:cNvPr id="2" name="文本框 1"/>
          <p:cNvSpPr txBox="1"/>
          <p:nvPr/>
        </p:nvSpPr>
        <p:spPr>
          <a:xfrm>
            <a:off x="5812790" y="3437255"/>
            <a:ext cx="4008120" cy="3415030"/>
          </a:xfrm>
          <a:prstGeom prst="rect">
            <a:avLst/>
          </a:prstGeom>
          <a:noFill/>
        </p:spPr>
        <p:txBody>
          <a:bodyPr wrap="square" rtlCol="0">
            <a:spAutoFit/>
          </a:bodyPr>
          <a:p>
            <a:r>
              <a:rPr lang="en-US" altLang="zh-CN" sz="2400" b="1">
                <a:solidFill>
                  <a:schemeClr val="bg1"/>
                </a:solidFill>
              </a:rPr>
              <a:t>1.</a:t>
            </a:r>
            <a:r>
              <a:rPr lang="zh-CN" altLang="en-US" sz="2400" b="1">
                <a:solidFill>
                  <a:schemeClr val="bg1"/>
                </a:solidFill>
              </a:rPr>
              <a:t>工作内容</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2.</a:t>
            </a:r>
            <a:r>
              <a:rPr lang="zh-CN" altLang="en-US" sz="2400" b="1">
                <a:solidFill>
                  <a:schemeClr val="bg1"/>
                </a:solidFill>
              </a:rPr>
              <a:t>需要实现的功能</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3.</a:t>
            </a:r>
            <a:r>
              <a:rPr lang="zh-CN" altLang="en-US" sz="2400" b="1">
                <a:solidFill>
                  <a:schemeClr val="bg1"/>
                </a:solidFill>
              </a:rPr>
              <a:t>开发环境</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4.</a:t>
            </a:r>
            <a:r>
              <a:rPr lang="zh-CN" altLang="en-US" sz="2400" b="1">
                <a:solidFill>
                  <a:schemeClr val="bg1"/>
                </a:solidFill>
              </a:rPr>
              <a:t>项目用户分析</a:t>
            </a:r>
            <a:endParaRPr lang="zh-CN" altLang="en-US" sz="2400" b="1">
              <a:solidFill>
                <a:schemeClr val="bg1"/>
              </a:solidFill>
            </a:endParaRPr>
          </a:p>
          <a:p>
            <a:endParaRPr lang="zh-CN" altLang="en-US" sz="2400" b="1">
              <a:solidFill>
                <a:schemeClr val="bg1"/>
              </a:solidFill>
            </a:endParaRPr>
          </a:p>
          <a:p>
            <a:r>
              <a:rPr lang="en-US" altLang="zh-CN" sz="2400" b="1">
                <a:solidFill>
                  <a:schemeClr val="bg1"/>
                </a:solidFill>
              </a:rPr>
              <a:t>5.</a:t>
            </a:r>
            <a:r>
              <a:rPr lang="zh-CN" altLang="en-US" sz="2400" b="1">
                <a:solidFill>
                  <a:schemeClr val="bg1"/>
                </a:solidFill>
              </a:rPr>
              <a:t>项目优势与劣势分析</a:t>
            </a:r>
            <a:endParaRPr lang="zh-CN" altLang="en-US" sz="2400" b="1">
              <a:solidFill>
                <a:schemeClr val="bg1"/>
              </a:solidFill>
            </a:endParaRPr>
          </a:p>
        </p:txBody>
      </p:sp>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395160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2125856" y="2122918"/>
            <a:ext cx="8185215" cy="2155952"/>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行为需求分析</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制作和修订项目开发计划</a:t>
            </a: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网站需求规范</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网站语言学习</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网站界面绘制</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代码编写</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网站测试</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修改代码</a:t>
            </a:r>
            <a:endParaRPr lang="zh-CN" altLang="en-US"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dirty="0">
                <a:solidFill>
                  <a:srgbClr val="000000">
                    <a:lumMod val="75000"/>
                    <a:lumOff val="25000"/>
                  </a:srgbClr>
                </a:solidFill>
                <a:uFillTx/>
                <a:latin typeface="Arial" panose="020B0604020202020204" pitchFamily="34" charset="0"/>
                <a:ea typeface="微软雅黑" panose="020B0503020204020204" charset="-122"/>
                <a:sym typeface="+mn-ea"/>
              </a:rPr>
              <a:t>试生产计划</a:t>
            </a: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C5CFCF">
                  <a:lumMod val="50000"/>
                </a:srgbClr>
              </a:buClr>
              <a:buSzPct val="130000"/>
              <a:buFont typeface="WPS-Numbers" pitchFamily="2" charset="0"/>
              <a:buChar char=""/>
            </a:pPr>
            <a:endParaRPr lang="zh-CN" altLang="en-US"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20" name="文本框 19"/>
          <p:cNvSpPr txBox="1"/>
          <p:nvPr>
            <p:custDataLst>
              <p:tags r:id="rId6"/>
            </p:custDataLst>
          </p:nvPr>
        </p:nvSpPr>
        <p:spPr>
          <a:xfrm>
            <a:off x="2125856" y="1251677"/>
            <a:ext cx="3632200"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sym typeface="+mn-ea"/>
              </a:rPr>
              <a:t>工作内容</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任意多边形: 形状 20"/>
          <p:cNvSpPr/>
          <p:nvPr>
            <p:custDataLst>
              <p:tags r:id="rId1"/>
            </p:custDataLst>
          </p:nvPr>
        </p:nvSpPr>
        <p:spPr>
          <a:xfrm>
            <a:off x="7632700" y="0"/>
            <a:ext cx="4559300" cy="6858000"/>
          </a:xfrm>
          <a:custGeom>
            <a:avLst/>
            <a:gdLst>
              <a:gd name="connsiteX0" fmla="*/ 2145499 w 4559300"/>
              <a:gd name="connsiteY0" fmla="*/ 0 h 6858000"/>
              <a:gd name="connsiteX1" fmla="*/ 4559300 w 4559300"/>
              <a:gd name="connsiteY1" fmla="*/ 0 h 6858000"/>
              <a:gd name="connsiteX2" fmla="*/ 4559300 w 4559300"/>
              <a:gd name="connsiteY2" fmla="*/ 1025287 h 6858000"/>
              <a:gd name="connsiteX3" fmla="*/ 4401256 w 4559300"/>
              <a:gd name="connsiteY3" fmla="*/ 984650 h 6858000"/>
              <a:gd name="connsiteX4" fmla="*/ 3889376 w 4559300"/>
              <a:gd name="connsiteY4" fmla="*/ 933048 h 6858000"/>
              <a:gd name="connsiteX5" fmla="*/ 1349470 w 4559300"/>
              <a:gd name="connsiteY5" fmla="*/ 3472955 h 6858000"/>
              <a:gd name="connsiteX6" fmla="*/ 3889376 w 4559300"/>
              <a:gd name="connsiteY6" fmla="*/ 6012861 h 6858000"/>
              <a:gd name="connsiteX7" fmla="*/ 4401256 w 4559300"/>
              <a:gd name="connsiteY7" fmla="*/ 5961259 h 6858000"/>
              <a:gd name="connsiteX8" fmla="*/ 4559300 w 4559300"/>
              <a:gd name="connsiteY8" fmla="*/ 5920622 h 6858000"/>
              <a:gd name="connsiteX9" fmla="*/ 4559300 w 4559300"/>
              <a:gd name="connsiteY9" fmla="*/ 6858000 h 6858000"/>
              <a:gd name="connsiteX10" fmla="*/ 1978018 w 4559300"/>
              <a:gd name="connsiteY10" fmla="*/ 6858000 h 6858000"/>
              <a:gd name="connsiteX11" fmla="*/ 1714789 w 4559300"/>
              <a:gd name="connsiteY11" fmla="*/ 6698084 h 6858000"/>
              <a:gd name="connsiteX12" fmla="*/ 0 w 4559300"/>
              <a:gd name="connsiteY12" fmla="*/ 3472953 h 6858000"/>
              <a:gd name="connsiteX13" fmla="*/ 2035468 w 4559300"/>
              <a:gd name="connsiteY13" fmla="*/ 530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59300" h="6858000">
                <a:moveTo>
                  <a:pt x="2145499" y="0"/>
                </a:moveTo>
                <a:lnTo>
                  <a:pt x="4559300" y="0"/>
                </a:lnTo>
                <a:lnTo>
                  <a:pt x="4559300" y="1025287"/>
                </a:lnTo>
                <a:lnTo>
                  <a:pt x="4401256" y="984650"/>
                </a:lnTo>
                <a:cubicBezTo>
                  <a:pt x="4235914" y="950816"/>
                  <a:pt x="4064720" y="933048"/>
                  <a:pt x="3889376" y="933048"/>
                </a:cubicBezTo>
                <a:cubicBezTo>
                  <a:pt x="2486625" y="933048"/>
                  <a:pt x="1349470" y="2070203"/>
                  <a:pt x="1349470" y="3472955"/>
                </a:cubicBezTo>
                <a:cubicBezTo>
                  <a:pt x="1349470" y="4875706"/>
                  <a:pt x="2486625" y="6012861"/>
                  <a:pt x="3889376" y="6012861"/>
                </a:cubicBezTo>
                <a:cubicBezTo>
                  <a:pt x="4064720" y="6012861"/>
                  <a:pt x="4235914" y="5995093"/>
                  <a:pt x="4401256" y="5961259"/>
                </a:cubicBezTo>
                <a:lnTo>
                  <a:pt x="4559300" y="5920622"/>
                </a:lnTo>
                <a:lnTo>
                  <a:pt x="4559300" y="6858000"/>
                </a:lnTo>
                <a:lnTo>
                  <a:pt x="1978018" y="6858000"/>
                </a:lnTo>
                <a:lnTo>
                  <a:pt x="1714789" y="6698084"/>
                </a:lnTo>
                <a:cubicBezTo>
                  <a:pt x="680209" y="5999136"/>
                  <a:pt x="0" y="4815480"/>
                  <a:pt x="0" y="3472953"/>
                </a:cubicBezTo>
                <a:cubicBezTo>
                  <a:pt x="0" y="1996174"/>
                  <a:pt x="823052" y="711629"/>
                  <a:pt x="2035468" y="53005"/>
                </a:cubicBezTo>
                <a:close/>
              </a:path>
            </a:pathLst>
          </a:custGeom>
          <a:solidFill>
            <a:srgbClr val="FFFFFF">
              <a:lumMod val="95000"/>
              <a:alpha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algn="ctr"/>
            <a:endParaRPr kumimoji="1" lang="zh-CN" altLang="en-US" sz="1600" b="1">
              <a:solidFill>
                <a:srgbClr val="FFFFFF"/>
              </a:solidFill>
              <a:latin typeface="微软雅黑" panose="020B0503020204020204" charset="-122"/>
            </a:endParaRPr>
          </a:p>
        </p:txBody>
      </p:sp>
      <p:sp>
        <p:nvSpPr>
          <p:cNvPr id="22" name="矩形 21"/>
          <p:cNvSpPr/>
          <p:nvPr>
            <p:custDataLst>
              <p:tags r:id="rId2"/>
            </p:custDataLst>
          </p:nvPr>
        </p:nvSpPr>
        <p:spPr>
          <a:xfrm>
            <a:off x="251460" y="2122805"/>
            <a:ext cx="11689715" cy="2903855"/>
          </a:xfrm>
          <a:prstGeom prst="rect">
            <a:avLst/>
          </a:prstGeom>
          <a:solidFill>
            <a:srgbClr val="FFFFFF"/>
          </a:solidFill>
          <a:ln>
            <a:noFill/>
          </a:ln>
          <a:effectLst>
            <a:outerShdw blurRad="165100" algn="ctr" rotWithShape="0">
              <a:prstClr val="black">
                <a:alpha val="18000"/>
              </a:prstClr>
            </a:outerShdw>
          </a:effectLst>
        </p:spPr>
        <p:style>
          <a:lnRef idx="2">
            <a:srgbClr val="1E6BC5">
              <a:shade val="50000"/>
            </a:srgbClr>
          </a:lnRef>
          <a:fillRef idx="1">
            <a:srgbClr val="1E6BC5"/>
          </a:fillRef>
          <a:effectRef idx="0">
            <a:srgbClr val="1E6BC5"/>
          </a:effectRef>
          <a:fontRef idx="minor">
            <a:srgbClr val="FFFFFF"/>
          </a:fontRef>
        </p:style>
        <p:txBody>
          <a:bodyPr rtlCol="0" anchor="ctr"/>
          <a:lstStyle/>
          <a:p>
            <a:pPr algn="ctr"/>
            <a:endParaRPr kumimoji="1" lang="zh-CN" altLang="en-US" sz="1600" b="1">
              <a:solidFill>
                <a:srgbClr val="FFFFFF"/>
              </a:solidFill>
              <a:latin typeface="微软雅黑" panose="020B0503020204020204" charset="-122"/>
            </a:endParaRPr>
          </a:p>
        </p:txBody>
      </p:sp>
      <p:sp>
        <p:nvSpPr>
          <p:cNvPr id="24" name="任意多边形: 形状 23"/>
          <p:cNvSpPr>
            <a:spLocks noChangeAspect="1"/>
          </p:cNvSpPr>
          <p:nvPr>
            <p:custDataLst>
              <p:tags r:id="rId3"/>
            </p:custDataLst>
          </p:nvPr>
        </p:nvSpPr>
        <p:spPr>
          <a:xfrm rot="10800000">
            <a:off x="151828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2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2"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5" name="任意多边形: 形状 24"/>
          <p:cNvSpPr>
            <a:spLocks noChangeAspect="1"/>
          </p:cNvSpPr>
          <p:nvPr>
            <p:custDataLst>
              <p:tags r:id="rId4"/>
            </p:custDataLst>
          </p:nvPr>
        </p:nvSpPr>
        <p:spPr>
          <a:xfrm rot="10800000">
            <a:off x="1040765" y="1613535"/>
            <a:ext cx="360045" cy="730885"/>
          </a:xfrm>
          <a:custGeom>
            <a:avLst/>
            <a:gdLst>
              <a:gd name="connsiteX0" fmla="*/ 0 w 311295"/>
              <a:gd name="connsiteY0" fmla="*/ 0 h 631688"/>
              <a:gd name="connsiteX1" fmla="*/ 311295 w 311295"/>
              <a:gd name="connsiteY1" fmla="*/ 0 h 631688"/>
              <a:gd name="connsiteX2" fmla="*/ 311295 w 311295"/>
              <a:gd name="connsiteY2" fmla="*/ 278573 h 631688"/>
              <a:gd name="connsiteX3" fmla="*/ 92015 w 311295"/>
              <a:gd name="connsiteY3" fmla="*/ 631688 h 631688"/>
              <a:gd name="connsiteX4" fmla="*/ 80961 w 311295"/>
              <a:gd name="connsiteY4" fmla="*/ 613739 h 631688"/>
              <a:gd name="connsiteX5" fmla="*/ 33054 w 311295"/>
              <a:gd name="connsiteY5" fmla="*/ 568483 h 631688"/>
              <a:gd name="connsiteX6" fmla="*/ 20355 w 311295"/>
              <a:gd name="connsiteY6" fmla="*/ 561364 h 631688"/>
              <a:gd name="connsiteX7" fmla="*/ 150652 w 311295"/>
              <a:gd name="connsiteY7" fmla="*/ 311295 h 631688"/>
              <a:gd name="connsiteX8" fmla="*/ 0 w 311295"/>
              <a:gd name="connsiteY8" fmla="*/ 311295 h 6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295" h="631688">
                <a:moveTo>
                  <a:pt x="0" y="0"/>
                </a:moveTo>
                <a:lnTo>
                  <a:pt x="311295" y="0"/>
                </a:lnTo>
                <a:lnTo>
                  <a:pt x="311295" y="278573"/>
                </a:lnTo>
                <a:cubicBezTo>
                  <a:pt x="300365" y="511936"/>
                  <a:pt x="92393" y="629207"/>
                  <a:pt x="92015" y="631688"/>
                </a:cubicBezTo>
                <a:lnTo>
                  <a:pt x="80961" y="613739"/>
                </a:lnTo>
                <a:cubicBezTo>
                  <a:pt x="67726" y="597568"/>
                  <a:pt x="51617" y="582153"/>
                  <a:pt x="33054" y="568483"/>
                </a:cubicBezTo>
                <a:lnTo>
                  <a:pt x="20355" y="561364"/>
                </a:lnTo>
                <a:cubicBezTo>
                  <a:pt x="21645" y="561467"/>
                  <a:pt x="135315" y="475631"/>
                  <a:pt x="150652" y="311295"/>
                </a:cubicBezTo>
                <a:lnTo>
                  <a:pt x="0" y="311295"/>
                </a:lnTo>
                <a:close/>
              </a:path>
            </a:pathLst>
          </a:custGeom>
          <a:solidFill>
            <a:srgbClr val="C5CFCF">
              <a:lumMod val="75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微软雅黑" panose="020B0503020204020204" charset="-122"/>
              <a:ea typeface="微软雅黑" panose="020B0503020204020204" charset="-122"/>
              <a:cs typeface="+mn-ea"/>
            </a:endParaRPr>
          </a:p>
        </p:txBody>
      </p:sp>
      <p:sp>
        <p:nvSpPr>
          <p:cNvPr id="2" name="文本框 1"/>
          <p:cNvSpPr txBox="1"/>
          <p:nvPr>
            <p:custDataLst>
              <p:tags r:id="rId5"/>
            </p:custDataLst>
          </p:nvPr>
        </p:nvSpPr>
        <p:spPr>
          <a:xfrm>
            <a:off x="2125856" y="2350883"/>
            <a:ext cx="8185215" cy="2155952"/>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rPr>
              <a:t>网站查询功能</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rPr>
              <a:t>网站公告信息功能</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rPr>
              <a:t>网站视频分类功能</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rPr>
              <a:t>网站热门推荐功能</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r>
              <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rPr>
              <a:t>网站发表评论点赞功能网站需求规范</a:t>
            </a:r>
            <a:endParaRPr lang="zh-CN" altLang="en-US" sz="2000" dirty="0">
              <a:solidFill>
                <a:srgbClr val="000000">
                  <a:lumMod val="75000"/>
                  <a:lumOff val="25000"/>
                </a:srgbClr>
              </a:solidFill>
              <a:uFillTx/>
              <a:latin typeface="Arial" panose="020B0604020202020204" pitchFamily="34" charset="0"/>
              <a:ea typeface="微软雅黑" panose="020B0503020204020204" charset="-122"/>
              <a:sym typeface="+mn-ea"/>
            </a:endParaRPr>
          </a:p>
          <a:p>
            <a:pPr marL="360045" indent="-360045" fontAlgn="ctr">
              <a:spcBef>
                <a:spcPts val="1000"/>
              </a:spcBef>
              <a:spcAft>
                <a:spcPts val="0"/>
              </a:spcAft>
              <a:buClr>
                <a:srgbClr val="C5CFCF">
                  <a:lumMod val="50000"/>
                </a:srgbClr>
              </a:buClr>
              <a:buSzPct val="130000"/>
              <a:buFont typeface="WPS-Numbers" pitchFamily="2" charset="0"/>
              <a:buChar char=""/>
            </a:pPr>
            <a:endParaRPr lang="zh-CN" altLang="en-US" sz="2000" dirty="0">
              <a:solidFill>
                <a:srgbClr val="000000">
                  <a:lumMod val="75000"/>
                  <a:lumOff val="25000"/>
                </a:srgbClr>
              </a:solidFill>
              <a:uFillTx/>
              <a:latin typeface="Arial" panose="020B0604020202020204" pitchFamily="34" charset="0"/>
              <a:ea typeface="微软雅黑" panose="020B0503020204020204" charset="-122"/>
            </a:endParaRPr>
          </a:p>
          <a:p>
            <a:pPr marL="360045" indent="-360045" fontAlgn="ctr">
              <a:spcBef>
                <a:spcPts val="1000"/>
              </a:spcBef>
              <a:spcAft>
                <a:spcPts val="0"/>
              </a:spcAft>
              <a:buClr>
                <a:srgbClr val="C5CFCF">
                  <a:lumMod val="50000"/>
                </a:srgbClr>
              </a:buClr>
              <a:buSzPct val="130000"/>
              <a:buFont typeface="WPS-Numbers" pitchFamily="2" charset="0"/>
              <a:buChar char=""/>
            </a:pPr>
            <a:endParaRPr lang="zh-CN" altLang="en-US" sz="20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20" name="文本框 19"/>
          <p:cNvSpPr txBox="1"/>
          <p:nvPr>
            <p:custDataLst>
              <p:tags r:id="rId6"/>
            </p:custDataLst>
          </p:nvPr>
        </p:nvSpPr>
        <p:spPr>
          <a:xfrm>
            <a:off x="2125856" y="1251677"/>
            <a:ext cx="3632200" cy="624840"/>
          </a:xfrm>
          <a:prstGeom prst="rect">
            <a:avLst/>
          </a:prstGeom>
          <a:noFill/>
        </p:spPr>
        <p:txBody>
          <a:bodyPr wrap="none" lIns="101600" tIns="38100" rIns="63500" bIns="38100" rtlCol="0">
            <a:noAutofit/>
          </a:bodyPr>
          <a:lstStyle/>
          <a:p>
            <a:pPr algn="l"/>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sym typeface="+mn-ea"/>
              </a:rPr>
              <a:t>需要实现的功能</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Tree>
    <p:custDataLst>
      <p:tags r:id="rId7"/>
    </p:custDataLst>
  </p:cSld>
  <p:clrMapOvr>
    <a:masterClrMapping/>
  </p:clrMapOvr>
</p:sld>
</file>

<file path=ppt/tags/tag1.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γ*1"/>
  <p:tag name="KSO_WM_UNIT_LAYERLEVEL" val="1"/>
  <p:tag name="KSO_WM_TAG_VERSION" val="1.0"/>
  <p:tag name="KSO_WM_BEAUTIFY_FLAG" val="#wm#"/>
  <p:tag name="KSO_WM_UNIT_TYPE" val="γ"/>
  <p:tag name="KSO_WM_UNIT_INDEX" val="1"/>
  <p:tag name="KSO_WM_UNIT_LARGE_SHAPE" val="1"/>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γ*1"/>
  <p:tag name="KSO_WM_UNIT_LAYERLEVEL" val="1"/>
  <p:tag name="KSO_WM_TAG_VERSION" val="1.0"/>
  <p:tag name="KSO_WM_BEAUTIFY_FLAG" val="#wm#"/>
  <p:tag name="KSO_WM_UNIT_TYPE" val="γ"/>
  <p:tag name="KSO_WM_UNIT_INDEX" val="1"/>
  <p:tag name="KSO_WM_UNIT_LARGE_SHAPE" val="1"/>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γ*1"/>
  <p:tag name="KSO_WM_UNIT_LAYERLEVEL" val="1"/>
  <p:tag name="KSO_WM_TAG_VERSION" val="1.0"/>
  <p:tag name="KSO_WM_BEAUTIFY_FLAG" val="#wm#"/>
  <p:tag name="KSO_WM_UNIT_TYPE" val="γ"/>
  <p:tag name="KSO_WM_UNIT_INDEX" val="1"/>
  <p:tag name="KSO_WM_UNIT_LARGE_SHAPE" val="1"/>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3.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36"/>
</p:tagLst>
</file>

<file path=ppt/tags/tag234.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36"/>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38.xml><?xml version="1.0" encoding="utf-8"?>
<p:tagLst xmlns:p="http://schemas.openxmlformats.org/presentationml/2006/main">
  <p:tag name="KSO_WM_TAG_VERSION" val="1.0"/>
  <p:tag name="KSO_WM_BEAUTIFY_FLAG" val="#wm#"/>
  <p:tag name="KSO_WM_TEMPLATE_CATEGORY" val="background"/>
  <p:tag name="KSO_WM_TEMPLATE_INDEX" val="20191736"/>
  <p:tag name="KSO_WM_TEMPLATE_THUMBS_INDEX" val="1、2、3、4"/>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γ"/>
  <p:tag name="KSO_WM_UNIT_INDEX" val="1"/>
  <p:tag name="KSO_WM_UNIT_ID" val="_1*γ*1"/>
  <p:tag name="KSO_WM_UNIT_LAYERLEVEL" val="1"/>
  <p:tag name="KSO_WM_TAG_VERSION" val="1.0"/>
  <p:tag name="KSO_WM_BEAUTIFY_FLAG" val="#wm#"/>
  <p:tag name="KSO_WM_UNIT_LARGE_SHAPE" val="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γ*1"/>
  <p:tag name="KSO_WM_UNIT_LAYERLEVEL" val="1"/>
  <p:tag name="KSO_WM_TAG_VERSION" val="1.0"/>
  <p:tag name="KSO_WM_BEAUTIFY_FLAG" val="#wm#"/>
  <p:tag name="KSO_WM_UNIT_TYPE" val="γ"/>
  <p:tag name="KSO_WM_UNIT_INDEX" val="1"/>
  <p:tag name="KSO_WM_UNIT_LARGE_SHAPE" val="1"/>
</p:tagLst>
</file>

<file path=ppt/tags/tag2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γ*1"/>
  <p:tag name="KSO_WM_UNIT_LAYERLEVEL" val="1"/>
  <p:tag name="KSO_WM_TAG_VERSION" val="1.0"/>
  <p:tag name="KSO_WM_BEAUTIFY_FLAG" val="#wm#"/>
  <p:tag name="KSO_WM_UNIT_TYPE" val="γ"/>
  <p:tag name="KSO_WM_UNIT_INDEX" val="1"/>
  <p:tag name="KSO_WM_UNIT_LARGE_SHAPE" val="1"/>
</p:tagLst>
</file>

<file path=ppt/tags/tag3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γ*1"/>
  <p:tag name="KSO_WM_UNIT_LAYERLEVEL" val="1"/>
  <p:tag name="KSO_WM_TAG_VERSION" val="1.0"/>
  <p:tag name="KSO_WM_BEAUTIFY_FLAG" val="#wm#"/>
  <p:tag name="KSO_WM_UNIT_TYPE" val="γ"/>
  <p:tag name="KSO_WM_UNIT_INDEX" val="1"/>
  <p:tag name="KSO_WM_UNIT_LARGE_SHAPE" val="1"/>
</p:tagLst>
</file>

<file path=ppt/tags/tag3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06.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36"/>
</p:tagLst>
</file>

<file path=ppt/tags/tag407.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36"/>
</p:tagLst>
</file>

<file path=ppt/tags/tag4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11.xml><?xml version="1.0" encoding="utf-8"?>
<p:tagLst xmlns:p="http://schemas.openxmlformats.org/presentationml/2006/main">
  <p:tag name="KSO_WM_TAG_VERSION" val="1.0"/>
  <p:tag name="KSO_WM_BEAUTIFY_FLAG" val="#wm#"/>
  <p:tag name="KSO_WM_TEMPLATE_CATEGORY" val="background"/>
  <p:tag name="KSO_WM_TEMPLATE_INDEX" val="20191736"/>
  <p:tag name="KSO_WM_TEMPLATE_THUMBS_INDEX" val="1、2、3、4"/>
</p:tagLst>
</file>

<file path=ppt/tags/tag412.xml><?xml version="1.0" encoding="utf-8"?>
<p:tagLst xmlns:p="http://schemas.openxmlformats.org/presentationml/2006/main">
  <p:tag name="KSO_WM_UNIT_ISCONTENTSTITLE" val="0"/>
  <p:tag name="KSO_WM_UNIT_VALUE" val="8"/>
  <p:tag name="KSO_WM_UNIT_HIGHLIGHT" val="0"/>
  <p:tag name="KSO_WM_UNIT_COMPATIBLE" val="0"/>
  <p:tag name="KSO_WM_UNIT_DIAGRAM_ISNUMVISUAL" val="0"/>
  <p:tag name="KSO_WM_UNIT_DIAGRAM_ISREFERUNIT" val="0"/>
  <p:tag name="KSO_WM_UNIT_ID" val="background20191736_1*b*1"/>
  <p:tag name="KSO_WM_TEMPLATE_CATEGORY" val="background"/>
  <p:tag name="KSO_WM_TEMPLATE_INDEX" val="20191736"/>
  <p:tag name="KSO_WM_UNIT_LAYERLEVEL" val="1"/>
  <p:tag name="KSO_WM_TAG_VERSION" val="1.0"/>
  <p:tag name="KSO_WM_BEAUTIFY_FLAG" val="#wm#"/>
  <p:tag name="KSO_WM_UNIT_PRESET_TEXT" val="汇报人：署名"/>
  <p:tag name="KSO_WM_UNIT_TYPE" val="b"/>
  <p:tag name="KSO_WM_UNIT_INDEX" val="1"/>
</p:tagLst>
</file>

<file path=ppt/tags/tag413.xml><?xml version="1.0" encoding="utf-8"?>
<p:tagLst xmlns:p="http://schemas.openxmlformats.org/presentationml/2006/main">
  <p:tag name="KSO_WM_UNIT_ISCONTENTSTITLE" val="0"/>
  <p:tag name="KSO_WM_UNIT_VALUE" val="10"/>
  <p:tag name="KSO_WM_UNIT_HIGHLIGHT" val="0"/>
  <p:tag name="KSO_WM_UNIT_COMPATIBLE" val="0"/>
  <p:tag name="KSO_WM_UNIT_DIAGRAM_ISNUMVISUAL" val="0"/>
  <p:tag name="KSO_WM_UNIT_DIAGRAM_ISREFERUNIT" val="0"/>
  <p:tag name="KSO_WM_UNIT_ID" val="background20191736_1*a*1"/>
  <p:tag name="KSO_WM_TEMPLATE_CATEGORY" val="background"/>
  <p:tag name="KSO_WM_TEMPLATE_INDEX" val="20191736"/>
  <p:tag name="KSO_WM_UNIT_LAYERLEVEL" val="1"/>
  <p:tag name="KSO_WM_TAG_VERSION" val="1.0"/>
  <p:tag name="KSO_WM_BEAUTIFY_FLAG" val="#wm#"/>
  <p:tag name="KSO_WM_UNIT_PRESET_TEXT" val="营销活动计划书"/>
  <p:tag name="KSO_WM_UNIT_TYPE" val="a"/>
  <p:tag name="KSO_WM_UNIT_INDEX" val="1"/>
</p:tagLst>
</file>

<file path=ppt/tags/tag414.xml><?xml version="1.0" encoding="utf-8"?>
<p:tagLst xmlns:p="http://schemas.openxmlformats.org/presentationml/2006/main">
  <p:tag name="KSO_WM_UNIT_ISCONTENTSTITLE" val="0"/>
  <p:tag name="KSO_WM_UNIT_VALUE" val="8"/>
  <p:tag name="KSO_WM_UNIT_HIGHLIGHT" val="0"/>
  <p:tag name="KSO_WM_UNIT_COMPATIBLE" val="0"/>
  <p:tag name="KSO_WM_UNIT_DIAGRAM_ISNUMVISUAL" val="0"/>
  <p:tag name="KSO_WM_UNIT_DIAGRAM_ISREFERUNIT" val="0"/>
  <p:tag name="KSO_WM_UNIT_ID" val="background20191736_1*b*2"/>
  <p:tag name="KSO_WM_TEMPLATE_CATEGORY" val="background"/>
  <p:tag name="KSO_WM_TEMPLATE_INDEX" val="20191736"/>
  <p:tag name="KSO_WM_UNIT_LAYERLEVEL" val="1"/>
  <p:tag name="KSO_WM_TAG_VERSION" val="1.0"/>
  <p:tag name="KSO_WM_BEAUTIFY_FLAG" val="#wm#"/>
  <p:tag name="KSO_WM_UNIT_PRESET_TEXT" val="汇报部门名称"/>
  <p:tag name="KSO_WM_UNIT_TYPE" val="b"/>
  <p:tag name="KSO_WM_UNIT_INDEX" val="2"/>
</p:tagLst>
</file>

<file path=ppt/tags/tag415.xml><?xml version="1.0" encoding="utf-8"?>
<p:tagLst xmlns:p="http://schemas.openxmlformats.org/presentationml/2006/main">
  <p:tag name="KSO_WM_TEMPLATE_CATEGORY" val="background"/>
  <p:tag name="KSO_WM_TEMPLATE_INDEX" val="20191736"/>
  <p:tag name="KSO_WM_TAG_VERSION" val="1.0"/>
  <p:tag name="KSO_WM_SLIDE_ID" val="background20191736_1"/>
  <p:tag name="KSO_WM_SLIDE_INDEX" val="1"/>
  <p:tag name="KSO_WM_SLIDE_ITEM_CNT" val="0"/>
  <p:tag name="KSO_WM_SLIDE_LAYOUT" val="a_b"/>
  <p:tag name="KSO_WM_SLIDE_LAYOUT_CNT" val="1_2"/>
  <p:tag name="KSO_WM_SLIDE_TYPE" val="title"/>
  <p:tag name="KSO_WM_BEAUTIFY_FLAG" val="#wm#"/>
  <p:tag name="KSO_WM_TEMPLATE_THUMBS_INDEX" val="1、2、3、4"/>
  <p:tag name="KSO_WM_SLIDE_MODEL_TYPE" val="cover"/>
  <p:tag name="KSO_WM_SLIDE_SUBTYPE" val="pureTxt"/>
  <p:tag name="KSO_WM_SLIDE_COVER_PICTUREID" val="133086496"/>
  <p:tag name="KSO_WM_SLIDE_COVER_PICTURERESID" val="133086496"/>
  <p:tag name="KSO_WM_SLIDE_COVER_HASPICTURE" val="1"/>
  <p:tag name="KSO_WM_SLIDE_COVER_TEMPLATE_COLOR_SCHEME" val="{&quot;colors&quot;:[&quot;#000000&quot;,&quot;#ffffff&quot;,&quot;#ffbf00&quot;,&quot;#00b0f0&quot;,&quot;#e53a45&quot;,&quot;#ea8041&quot;,&quot;#256a8c&quot;,&quot;#96353b&quot;,&quot;#0563c1&quot;,&quot;#954d72&quot;]}"/>
  <p:tag name="KSO_WM_UNIT_VEER_ID" val="0"/>
</p:tagLst>
</file>

<file path=ppt/tags/tag4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02_1*i*1"/>
  <p:tag name="KSO_WM_TEMPLATE_CATEGORY" val="diagram"/>
  <p:tag name="KSO_WM_TEMPLATE_INDEX" val="20194602"/>
  <p:tag name="KSO_WM_UNIT_LAYERLEVEL" val="1"/>
  <p:tag name="KSO_WM_TAG_VERSION" val="1.0"/>
  <p:tag name="KSO_WM_BEAUTIFY_FLAG" val="#wm#"/>
  <p:tag name="KSO_WM_UNIT_COLOR_SCHEME_SHAPE_ID" val="3"/>
  <p:tag name="KSO_WM_UNIT_COLOR_SCHEME_PARENT_PAGE" val="0_1"/>
</p:tagLst>
</file>

<file path=ppt/tags/tag4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02_1*i*2"/>
  <p:tag name="KSO_WM_TEMPLATE_CATEGORY" val="diagram"/>
  <p:tag name="KSO_WM_TEMPLATE_INDEX" val="20194602"/>
  <p:tag name="KSO_WM_UNIT_LAYERLEVEL" val="1"/>
  <p:tag name="KSO_WM_TAG_VERSION" val="1.0"/>
  <p:tag name="KSO_WM_BEAUTIFY_FLAG" val="#wm#"/>
  <p:tag name="KSO_WM_UNIT_COLOR_SCHEME_SHAPE_ID" val="4"/>
  <p:tag name="KSO_WM_UNIT_COLOR_SCHEME_PARENT_PAGE" val="0_1"/>
</p:tagLst>
</file>

<file path=ppt/tags/tag4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02_1*i*4"/>
  <p:tag name="KSO_WM_TEMPLATE_CATEGORY" val="diagram"/>
  <p:tag name="KSO_WM_TEMPLATE_INDEX" val="20194602"/>
  <p:tag name="KSO_WM_UNIT_LAYERLEVEL" val="1"/>
  <p:tag name="KSO_WM_TAG_VERSION" val="1.0"/>
  <p:tag name="KSO_WM_BEAUTIFY_FLAG" val="#wm#"/>
  <p:tag name="KSO_WM_UNIT_COLOR_SCHEME_SHAPE_ID" val="6"/>
  <p:tag name="KSO_WM_UNIT_COLOR_SCHEME_PARENT_PAGE" val="0_1"/>
  <p:tag name="KSO_WM_UNIT_DECOLORIZATION" val="1"/>
</p:tagLst>
</file>

<file path=ppt/tags/tag4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194602_1*i*6"/>
  <p:tag name="KSO_WM_TEMPLATE_CATEGORY" val="diagram"/>
  <p:tag name="KSO_WM_TEMPLATE_INDEX" val="20194602"/>
  <p:tag name="KSO_WM_UNIT_LAYERLEVEL" val="1"/>
  <p:tag name="KSO_WM_TAG_VERSION" val="1.0"/>
  <p:tag name="KSO_WM_BEAUTIFY_FLAG" val="#wm#"/>
  <p:tag name="KSO_WM_UNIT_COLOR_SCHEME_SHAPE_ID" val="8"/>
  <p:tag name="KSO_WM_UNIT_COLOR_SCHEME_PARENT_PAGE" val="0_1"/>
  <p:tag name="KSO_WM_UNIT_DECOLORIZATION"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diagram20194602_1*i*7"/>
  <p:tag name="KSO_WM_TEMPLATE_CATEGORY" val="diagram"/>
  <p:tag name="KSO_WM_TEMPLATE_INDEX" val="20194602"/>
  <p:tag name="KSO_WM_UNIT_LAYERLEVEL" val="1"/>
  <p:tag name="KSO_WM_TAG_VERSION" val="1.0"/>
  <p:tag name="KSO_WM_BEAUTIFY_FLAG" val="#wm#"/>
  <p:tag name="KSO_WM_UNIT_COLOR_SCHEME_SHAPE_ID" val="9"/>
  <p:tag name="KSO_WM_UNIT_COLOR_SCHEME_PARENT_PAGE" val="0_1"/>
  <p:tag name="KSO_WM_UNIT_DECOLORIZATION" val="1"/>
</p:tagLst>
</file>

<file path=ppt/tags/tag4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194602_1*i*9"/>
  <p:tag name="KSO_WM_TEMPLATE_CATEGORY" val="diagram"/>
  <p:tag name="KSO_WM_TEMPLATE_INDEX" val="20194602"/>
  <p:tag name="KSO_WM_UNIT_LAYERLEVEL" val="1"/>
  <p:tag name="KSO_WM_TAG_VERSION" val="1.0"/>
  <p:tag name="KSO_WM_BEAUTIFY_FLAG" val="#wm#"/>
  <p:tag name="KSO_WM_UNIT_COLOR_SCHEME_SHAPE_ID" val="11"/>
  <p:tag name="KSO_WM_UNIT_COLOR_SCHEME_PARENT_PAGE" val="0_1"/>
  <p:tag name="KSO_WM_UNIT_DECOLORIZATION" val="1"/>
</p:tagLst>
</file>

<file path=ppt/tags/tag4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diagram20194602_1*i*10"/>
  <p:tag name="KSO_WM_TEMPLATE_CATEGORY" val="diagram"/>
  <p:tag name="KSO_WM_TEMPLATE_INDEX" val="20194602"/>
  <p:tag name="KSO_WM_UNIT_LAYERLEVEL" val="1"/>
  <p:tag name="KSO_WM_TAG_VERSION" val="1.0"/>
  <p:tag name="KSO_WM_BEAUTIFY_FLAG" val="#wm#"/>
  <p:tag name="KSO_WM_UNIT_COLOR_SCHEME_SHAPE_ID" val="12"/>
  <p:tag name="KSO_WM_UNIT_COLOR_SCHEME_PARENT_PAGE" val="0_1"/>
  <p:tag name="KSO_WM_UNIT_DECOLORIZATION" val="1"/>
</p:tagLst>
</file>

<file path=ppt/tags/tag423.xml><?xml version="1.0" encoding="utf-8"?>
<p:tagLst xmlns:p="http://schemas.openxmlformats.org/presentationml/2006/main">
  <p:tag name="KSO_WM_UNIT_TEXT_PART_ID_V2" val="d-1-2"/>
  <p:tag name="KSO_WM_UNIT_PRESET_TEXT" val="点击此处添加正文。&#10;请尽量言简意赅的阐述。&#10;您的观点。&#10;恰如其分的表达观点。&#10;往往事半功倍。"/>
  <p:tag name="KSO_WM_UNIT_NOCLEAR" val="0"/>
  <p:tag name="KSO_WM_UNIT_VALUE" val="91"/>
  <p:tag name="KSO_WM_UNIT_HIGHLIGHT" val="0"/>
  <p:tag name="KSO_WM_UNIT_COMPATIBLE" val="0"/>
  <p:tag name="KSO_WM_UNIT_DIAGRAM_ISNUMVISUAL" val="0"/>
  <p:tag name="KSO_WM_UNIT_DIAGRAM_ISREFERUNIT" val="0"/>
  <p:tag name="KSO_WM_UNIT_TYPE" val="f"/>
  <p:tag name="KSO_WM_UNIT_INDEX" val="1"/>
  <p:tag name="KSO_WM_UNIT_ID" val="diagram20194602_1*f*1"/>
  <p:tag name="KSO_WM_TEMPLATE_CATEGORY" val="diagram"/>
  <p:tag name="KSO_WM_TEMPLATE_INDEX" val="20194602"/>
  <p:tag name="KSO_WM_UNIT_LAYERLEVEL" val="1"/>
  <p:tag name="KSO_WM_TAG_VERSION" val="1.0"/>
  <p:tag name="KSO_WM_BEAUTIFY_FLAG" val="#wm#"/>
  <p:tag name="KSO_WM_UNIT_COLOR_SCHEME_SHAPE_ID" val="2"/>
  <p:tag name="KSO_WM_UNIT_COLOR_SCHEME_PARENT_PAGE" val="0_1"/>
</p:tagLst>
</file>

<file path=ppt/tags/tag424.xml><?xml version="1.0" encoding="utf-8"?>
<p:tagLst xmlns:p="http://schemas.openxmlformats.org/presentationml/2006/main">
  <p:tag name="KSO_WM_UNIT_TEXT_PART_ID_V2" val="a-1-2"/>
  <p:tag name="KSO_WM_UNIT_ISCONTENTSTITLE" val="0"/>
  <p:tag name="KSO_WM_UNIT_PRESET_TEXT" val="单击此处可自行添加大标题"/>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194602_1*a*1"/>
  <p:tag name="KSO_WM_TEMPLATE_CATEGORY" val="diagram"/>
  <p:tag name="KSO_WM_TEMPLATE_INDEX" val="20194602"/>
  <p:tag name="KSO_WM_UNIT_LAYERLEVEL" val="1"/>
  <p:tag name="KSO_WM_TAG_VERSION" val="1.0"/>
  <p:tag name="KSO_WM_BEAUTIFY_FLAG" val="#wm#"/>
  <p:tag name="KSO_WM_UNIT_COLOR_SCHEME_SHAPE_ID" val="16"/>
  <p:tag name="KSO_WM_UNIT_COLOR_SCHEME_PARENT_PAGE" val="0_1"/>
</p:tagLst>
</file>

<file path=ppt/tags/tag425.xml><?xml version="1.0" encoding="utf-8"?>
<p:tagLst xmlns:p="http://schemas.openxmlformats.org/presentationml/2006/main">
  <p:tag name="KSO_WM_BEAUTIFY_FLAG" val="#wm#"/>
  <p:tag name="KSO_WM_TEMPLATE_CATEGORY" val="diagram"/>
  <p:tag name="KSO_WM_TEMPLATE_INDEX" val="20194602"/>
  <p:tag name="KSO_WM_SLIDE_ID" val="diagram20194602_1"/>
  <p:tag name="KSO_WM_SLIDE_ITEM_CNT" val="0"/>
  <p:tag name="KSO_WM_SLIDE_INDEX" val="1"/>
  <p:tag name="KSO_WM_TAG_VERSION" val="1.0"/>
  <p:tag name="KSO_WM_SLIDE_LAYOUT" val="a_f"/>
  <p:tag name="KSO_WM_SLIDE_LAYOUT_CNT" val="1_1"/>
  <p:tag name="KSO_WM_SLIDE_TYPE" val="text"/>
  <p:tag name="KSO_WM_SLIDE_SUBTYPE" val="pureTxt"/>
  <p:tag name="KSO_WM_SLIDE_SIZE" val="959*540"/>
  <p:tag name="KSO_WM_SLIDE_POSITION" val="0*0"/>
  <p:tag name="KSO_WM_SLIDE_COLORSCHEME_VERSION" val="3.2"/>
  <p:tag name="KSO_WM_TEMPLATE_SUBCATEGORY" val="0"/>
</p:tagLst>
</file>

<file path=ppt/tags/tag426.xml><?xml version="1.0" encoding="utf-8"?>
<p:tagLst xmlns:p="http://schemas.openxmlformats.org/presentationml/2006/main">
  <p:tag name="KSO_WM_UNIT_ISCONTENTSTITLE" val="0"/>
  <p:tag name="KSO_WM_UNIT_PRESET_TEXT" val="单击此处添加标题"/>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background20191736_2*a*1"/>
  <p:tag name="KSO_WM_TEMPLATE_CATEGORY" val="background"/>
  <p:tag name="KSO_WM_TEMPLATE_INDEX" val="20191736"/>
  <p:tag name="KSO_WM_UNIT_LAYERLEVEL" val="1"/>
  <p:tag name="KSO_WM_TAG_VERSION" val="1.0"/>
  <p:tag name="KSO_WM_BEAUTIFY_FLAG" val="#wm#"/>
</p:tagLst>
</file>

<file path=ppt/tags/tag427.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36_2*e*1"/>
  <p:tag name="KSO_WM_TEMPLATE_CATEGORY" val="background"/>
  <p:tag name="KSO_WM_TEMPLATE_INDEX" val="20191736"/>
  <p:tag name="KSO_WM_UNIT_LAYERLEVEL" val="1"/>
  <p:tag name="KSO_WM_TAG_VERSION" val="1.0"/>
  <p:tag name="KSO_WM_BEAUTIFY_FLAG" val="#wm#"/>
</p:tagLst>
</file>

<file path=ppt/tags/tag428.xml><?xml version="1.0" encoding="utf-8"?>
<p:tagLst xmlns:p="http://schemas.openxmlformats.org/presentationml/2006/main">
  <p:tag name="KSO_WM_SLIDE_ID" val="background20191736_2"/>
  <p:tag name="KSO_WM_SLIDE_ITEM_CNT" val="0"/>
  <p:tag name="KSO_WM_SLIDE_INDEX" val="2"/>
  <p:tag name="KSO_WM_TAG_VERSION" val="1.0"/>
  <p:tag name="KSO_WM_BEAUTIFY_FLAG" val="#wm#"/>
  <p:tag name="KSO_WM_TEMPLATE_CATEGORY" val="background"/>
  <p:tag name="KSO_WM_TEMPLATE_INDEX" val="20191736"/>
  <p:tag name="KSO_WM_SLIDE_TYPE" val="sectionTitle"/>
  <p:tag name="KSO_WM_SLIDE_SUBTYPE" val="pureTxt"/>
  <p:tag name="KSO_WM_SLIDE_LAYOUT" val="a_b_e"/>
  <p:tag name="KSO_WM_SLIDE_LAYOUT_CNT" val="1_1_1"/>
  <p:tag name="KSO_WM_SLIDE_COVER_PICTUREID" val="133086496"/>
  <p:tag name="KSO_WM_SLIDE_COVER_PICTURERESID" val="133086496"/>
  <p:tag name="KSO_WM_SLIDE_COVER_HASPICTURE" val="1"/>
</p:tagLst>
</file>

<file path=ppt/tags/tag4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4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4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433.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434.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435.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4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4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4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4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0.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441.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442.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4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4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4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4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447.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448.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449.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0.xml><?xml version="1.0" encoding="utf-8"?>
<p:tagLst xmlns:p="http://schemas.openxmlformats.org/presentationml/2006/main">
  <p:tag name="KSO_WM_UNIT_ISCONTENTSTITLE" val="0"/>
  <p:tag name="KSO_WM_UNIT_PRESET_TEXT" val="单击此处添加标题"/>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background20191736_2*a*1"/>
  <p:tag name="KSO_WM_TEMPLATE_CATEGORY" val="background"/>
  <p:tag name="KSO_WM_TEMPLATE_INDEX" val="20191736"/>
  <p:tag name="KSO_WM_UNIT_LAYERLEVEL" val="1"/>
  <p:tag name="KSO_WM_TAG_VERSION" val="1.0"/>
  <p:tag name="KSO_WM_BEAUTIFY_FLAG" val="#wm#"/>
</p:tagLst>
</file>

<file path=ppt/tags/tag451.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36_2*e*1"/>
  <p:tag name="KSO_WM_TEMPLATE_CATEGORY" val="background"/>
  <p:tag name="KSO_WM_TEMPLATE_INDEX" val="20191736"/>
  <p:tag name="KSO_WM_UNIT_LAYERLEVEL" val="1"/>
  <p:tag name="KSO_WM_TAG_VERSION" val="1.0"/>
  <p:tag name="KSO_WM_BEAUTIFY_FLAG" val="#wm#"/>
</p:tagLst>
</file>

<file path=ppt/tags/tag452.xml><?xml version="1.0" encoding="utf-8"?>
<p:tagLst xmlns:p="http://schemas.openxmlformats.org/presentationml/2006/main">
  <p:tag name="KSO_WM_SLIDE_ID" val="background20191736_2"/>
  <p:tag name="KSO_WM_SLIDE_ITEM_CNT" val="0"/>
  <p:tag name="KSO_WM_SLIDE_INDEX" val="2"/>
  <p:tag name="KSO_WM_TAG_VERSION" val="1.0"/>
  <p:tag name="KSO_WM_BEAUTIFY_FLAG" val="#wm#"/>
  <p:tag name="KSO_WM_TEMPLATE_CATEGORY" val="background"/>
  <p:tag name="KSO_WM_TEMPLATE_INDEX" val="20191736"/>
  <p:tag name="KSO_WM_SLIDE_TYPE" val="sectionTitle"/>
  <p:tag name="KSO_WM_SLIDE_SUBTYPE" val="pureTxt"/>
  <p:tag name="KSO_WM_SLIDE_LAYOUT" val="a_b_e"/>
  <p:tag name="KSO_WM_SLIDE_LAYOUT_CNT" val="1_1_1"/>
  <p:tag name="KSO_WM_SLIDE_COVER_PICTUREID" val="133086496"/>
  <p:tag name="KSO_WM_SLIDE_COVER_PICTURERESID" val="133086496"/>
  <p:tag name="KSO_WM_SLIDE_COVER_HASPICTURE" val="1"/>
</p:tagLst>
</file>

<file path=ppt/tags/tag4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4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4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4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457.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458.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459.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4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4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4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464.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465.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466.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4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4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4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471.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472.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473.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4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4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4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4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478.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479.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0.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481.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482.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483.xml><?xml version="1.0" encoding="utf-8"?>
<p:tagLst xmlns:p="http://schemas.openxmlformats.org/presentationml/2006/main">
  <p:tag name="KSO_WM_UNIT_ISCONTENTSTITLE" val="0"/>
  <p:tag name="KSO_WM_UNIT_PRESET_TEXT" val="单击此处添加标题"/>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background20191736_2*a*1"/>
  <p:tag name="KSO_WM_TEMPLATE_CATEGORY" val="background"/>
  <p:tag name="KSO_WM_TEMPLATE_INDEX" val="20191736"/>
  <p:tag name="KSO_WM_UNIT_LAYERLEVEL" val="1"/>
  <p:tag name="KSO_WM_TAG_VERSION" val="1.0"/>
  <p:tag name="KSO_WM_BEAUTIFY_FLAG" val="#wm#"/>
</p:tagLst>
</file>

<file path=ppt/tags/tag484.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36_2*e*1"/>
  <p:tag name="KSO_WM_TEMPLATE_CATEGORY" val="background"/>
  <p:tag name="KSO_WM_TEMPLATE_INDEX" val="20191736"/>
  <p:tag name="KSO_WM_UNIT_LAYERLEVEL" val="1"/>
  <p:tag name="KSO_WM_TAG_VERSION" val="1.0"/>
  <p:tag name="KSO_WM_BEAUTIFY_FLAG" val="#wm#"/>
</p:tagLst>
</file>

<file path=ppt/tags/tag485.xml><?xml version="1.0" encoding="utf-8"?>
<p:tagLst xmlns:p="http://schemas.openxmlformats.org/presentationml/2006/main">
  <p:tag name="KSO_WM_SLIDE_ID" val="background20191736_2"/>
  <p:tag name="KSO_WM_SLIDE_ITEM_CNT" val="0"/>
  <p:tag name="KSO_WM_SLIDE_INDEX" val="2"/>
  <p:tag name="KSO_WM_TAG_VERSION" val="1.0"/>
  <p:tag name="KSO_WM_BEAUTIFY_FLAG" val="#wm#"/>
  <p:tag name="KSO_WM_TEMPLATE_CATEGORY" val="background"/>
  <p:tag name="KSO_WM_TEMPLATE_INDEX" val="20191736"/>
  <p:tag name="KSO_WM_SLIDE_TYPE" val="sectionTitle"/>
  <p:tag name="KSO_WM_SLIDE_SUBTYPE" val="pureTxt"/>
  <p:tag name="KSO_WM_SLIDE_LAYOUT" val="a_b_e"/>
  <p:tag name="KSO_WM_SLIDE_LAYOUT_CNT" val="1_1_1"/>
  <p:tag name="KSO_WM_SLIDE_COVER_PICTUREID" val="133086496"/>
  <p:tag name="KSO_WM_SLIDE_COVER_PICTURERESID" val="133086496"/>
  <p:tag name="KSO_WM_SLIDE_COVER_HASPICTURE" val="1"/>
</p:tagLst>
</file>

<file path=ppt/tags/tag4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4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4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4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90.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491.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4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4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4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4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496.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497.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498.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4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5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5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503.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04.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5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5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509.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0.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11.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12.xml><?xml version="1.0" encoding="utf-8"?>
<p:tagLst xmlns:p="http://schemas.openxmlformats.org/presentationml/2006/main">
  <p:tag name="KSO_WM_UNIT_ISCONTENTSTITLE" val="0"/>
  <p:tag name="KSO_WM_UNIT_PRESET_TEXT" val="单击此处添加标题"/>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background20191736_2*a*1"/>
  <p:tag name="KSO_WM_TEMPLATE_CATEGORY" val="background"/>
  <p:tag name="KSO_WM_TEMPLATE_INDEX" val="20191736"/>
  <p:tag name="KSO_WM_UNIT_LAYERLEVEL" val="1"/>
  <p:tag name="KSO_WM_TAG_VERSION" val="1.0"/>
  <p:tag name="KSO_WM_BEAUTIFY_FLAG" val="#wm#"/>
</p:tagLst>
</file>

<file path=ppt/tags/tag513.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36_2*e*1"/>
  <p:tag name="KSO_WM_TEMPLATE_CATEGORY" val="background"/>
  <p:tag name="KSO_WM_TEMPLATE_INDEX" val="20191736"/>
  <p:tag name="KSO_WM_UNIT_LAYERLEVEL" val="1"/>
  <p:tag name="KSO_WM_TAG_VERSION" val="1.0"/>
  <p:tag name="KSO_WM_BEAUTIFY_FLAG" val="#wm#"/>
</p:tagLst>
</file>

<file path=ppt/tags/tag514.xml><?xml version="1.0" encoding="utf-8"?>
<p:tagLst xmlns:p="http://schemas.openxmlformats.org/presentationml/2006/main">
  <p:tag name="KSO_WM_SLIDE_ID" val="background20191736_2"/>
  <p:tag name="KSO_WM_SLIDE_ITEM_CNT" val="0"/>
  <p:tag name="KSO_WM_SLIDE_INDEX" val="2"/>
  <p:tag name="KSO_WM_TAG_VERSION" val="1.0"/>
  <p:tag name="KSO_WM_BEAUTIFY_FLAG" val="#wm#"/>
  <p:tag name="KSO_WM_TEMPLATE_CATEGORY" val="background"/>
  <p:tag name="KSO_WM_TEMPLATE_INDEX" val="20191736"/>
  <p:tag name="KSO_WM_SLIDE_TYPE" val="sectionTitle"/>
  <p:tag name="KSO_WM_SLIDE_SUBTYPE" val="pureTxt"/>
  <p:tag name="KSO_WM_SLIDE_LAYOUT" val="a_b_e"/>
  <p:tag name="KSO_WM_SLIDE_LAYOUT_CNT" val="1_1_1"/>
  <p:tag name="KSO_WM_SLIDE_COVER_PICTUREID" val="133086496"/>
  <p:tag name="KSO_WM_SLIDE_COVER_PICTURERESID" val="133086496"/>
  <p:tag name="KSO_WM_SLIDE_COVER_HASPICTURE" val="1"/>
</p:tagLst>
</file>

<file path=ppt/tags/tag5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5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5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519.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0.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21.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5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5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526.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27.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5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532.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33.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35.xml><?xml version="1.0" encoding="utf-8"?>
<p:tagLst xmlns:p="http://schemas.openxmlformats.org/presentationml/2006/main">
  <p:tag name="PA" val="v5.2.4"/>
  <p:tag name="RESOURCELIBID_ANIM" val="557348"/>
  <p:tag name="KSO_WM_UNIT_DIAGRAM_MODELTYPE" val="flashPicture"/>
  <p:tag name="KSO_WM_UNIT_VALUE" val="1533*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2_1"/>
  <p:tag name="KSO_WM_UNIT_ID" val="mixed20199732_1*ζ_h_d*1_2_1"/>
  <p:tag name="KSO_WM_TEMPLATE_CATEGORY" val="mixed"/>
  <p:tag name="KSO_WM_TEMPLATE_INDEX" val="20199732"/>
  <p:tag name="KSO_WM_UNIT_LAYERLEVEL" val="1_1_1"/>
  <p:tag name="KSO_WM_TAG_VERSION" val="1.0"/>
  <p:tag name="KSO_WM_BEAUTIFY_FLAG" val="#wm#"/>
  <p:tag name="KSO_WM_UNIT_FLASH_PICTURE_RATE" val="2"/>
</p:tagLst>
</file>

<file path=ppt/tags/tag536.xml><?xml version="1.0" encoding="utf-8"?>
<p:tagLst xmlns:p="http://schemas.openxmlformats.org/presentationml/2006/main">
  <p:tag name="PA" val="v5.2.4"/>
  <p:tag name="RESOURCELIBID_ANIM" val="557348"/>
  <p:tag name="KSO_WM_UNIT_DIAGRAM_MODELTYPE" val="flashPicture"/>
  <p:tag name="KSO_WM_UNIT_VALUE" val="1533*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3_1"/>
  <p:tag name="KSO_WM_UNIT_ID" val="mixed20199732_1*ζ_h_d*1_3_1"/>
  <p:tag name="KSO_WM_TEMPLATE_CATEGORY" val="mixed"/>
  <p:tag name="KSO_WM_TEMPLATE_INDEX" val="20199732"/>
  <p:tag name="KSO_WM_UNIT_LAYERLEVEL" val="1_1_1"/>
  <p:tag name="KSO_WM_TAG_VERSION" val="1.0"/>
  <p:tag name="KSO_WM_BEAUTIFY_FLAG" val="#wm#"/>
  <p:tag name="KSO_WM_UNIT_FLASH_PICTURE_RATE" val="2"/>
</p:tagLst>
</file>

<file path=ppt/tags/tag537.xml><?xml version="1.0" encoding="utf-8"?>
<p:tagLst xmlns:p="http://schemas.openxmlformats.org/presentationml/2006/main">
  <p:tag name="PA" val="v5.2.4"/>
  <p:tag name="RESOURCELIBID_ANIM" val="557348"/>
  <p:tag name="KSO_WM_UNIT_DIAGRAM_MODELTYPE" val="flashPicture"/>
  <p:tag name="KSO_WM_UNIT_VALUE" val="1533*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4_1"/>
  <p:tag name="KSO_WM_UNIT_ID" val="mixed20199732_1*ζ_h_d*1_4_1"/>
  <p:tag name="KSO_WM_TEMPLATE_CATEGORY" val="mixed"/>
  <p:tag name="KSO_WM_TEMPLATE_INDEX" val="20199732"/>
  <p:tag name="KSO_WM_UNIT_LAYERLEVEL" val="1_1_1"/>
  <p:tag name="KSO_WM_TAG_VERSION" val="1.0"/>
  <p:tag name="KSO_WM_BEAUTIFY_FLAG" val="#wm#"/>
  <p:tag name="KSO_WM_UNIT_FLASH_PICTURE_RATE" val="2"/>
</p:tagLst>
</file>

<file path=ppt/tags/tag53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SUBTYPE" val="f"/>
  <p:tag name="KSO_WM_UNIT_TYPE" val="ζ_i"/>
  <p:tag name="KSO_WM_UNIT_INDEX" val="1_1"/>
  <p:tag name="KSO_WM_UNIT_ID" val="mixed20199732_1*ζ_i*1_1"/>
  <p:tag name="KSO_WM_TEMPLATE_CATEGORY" val="mixed"/>
  <p:tag name="KSO_WM_TEMPLATE_INDEX" val="20199732"/>
  <p:tag name="KSO_WM_UNIT_LAYERLEVEL" val="1_1"/>
  <p:tag name="KSO_WM_TAG_VERSION" val="1.0"/>
  <p:tag name="KSO_WM_BEAUTIFY_FLAG" val="#wm#"/>
  <p:tag name="KSO_WM_UNIT_DIAGRAM_MODELTYPE" val="flashPicture"/>
</p:tagLst>
</file>

<file path=ppt/tags/tag539.xml><?xml version="1.0" encoding="utf-8"?>
<p:tagLst xmlns:p="http://schemas.openxmlformats.org/presentationml/2006/main">
  <p:tag name="PA" val="v5.2.4"/>
  <p:tag name="RESOURCELIBID_ANIM" val="557348"/>
  <p:tag name="KSO_WM_UNIT_DIAGRAM_MODELTYPE" val="flashPicture"/>
  <p:tag name="KSO_WM_UNIT_VALUE" val="1533*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mixed20199732_1*ζ_h_d*1_1_1"/>
  <p:tag name="KSO_WM_TEMPLATE_CATEGORY" val="mixed"/>
  <p:tag name="KSO_WM_TEMPLATE_INDEX" val="20199732"/>
  <p:tag name="KSO_WM_UNIT_LAYERLEVEL" val="1_1_1"/>
  <p:tag name="KSO_WM_TAG_VERSION" val="1.0"/>
  <p:tag name="KSO_WM_BEAUTIFY_FLAG" val="#wm#"/>
  <p:tag name="KSO_WM_UNIT_FLASH_PICTURE_RATE"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40.xml><?xml version="1.0" encoding="utf-8"?>
<p:tagLst xmlns:p="http://schemas.openxmlformats.org/presentationml/2006/main">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h_i"/>
  <p:tag name="KSO_WM_UNIT_INDEX" val="1_2_1"/>
  <p:tag name="KSO_WM_UNIT_ID" val="mixed20199732_1*ζ_h_i*1_2_1"/>
  <p:tag name="KSO_WM_TEMPLATE_CATEGORY" val="mixed"/>
  <p:tag name="KSO_WM_TEMPLATE_INDEX" val="20199732"/>
  <p:tag name="KSO_WM_UNIT_LAYERLEVEL" val="1_1_1"/>
  <p:tag name="KSO_WM_TAG_VERSION" val="1.0"/>
  <p:tag name="KSO_WM_BEAUTIFY_FLAG" val="#wm#"/>
  <p:tag name="KSO_WM_UNIT_FLASH_PICTURE_RATE" val="2"/>
</p:tagLst>
</file>

<file path=ppt/tags/tag541.xml><?xml version="1.0" encoding="utf-8"?>
<p:tagLst xmlns:p="http://schemas.openxmlformats.org/presentationml/2006/main">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mixed20199732_1*ζ_h_i*1_1_1"/>
  <p:tag name="KSO_WM_TEMPLATE_CATEGORY" val="mixed"/>
  <p:tag name="KSO_WM_TEMPLATE_INDEX" val="20199732"/>
  <p:tag name="KSO_WM_UNIT_LAYERLEVEL" val="1_1_1"/>
  <p:tag name="KSO_WM_TAG_VERSION" val="1.0"/>
  <p:tag name="KSO_WM_BEAUTIFY_FLAG" val="#wm#"/>
  <p:tag name="KSO_WM_UNIT_FLASH_PICTURE_RATE" val="2"/>
</p:tagLst>
</file>

<file path=ppt/tags/tag542.xml><?xml version="1.0" encoding="utf-8"?>
<p:tagLst xmlns:p="http://schemas.openxmlformats.org/presentationml/2006/main">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h_i"/>
  <p:tag name="KSO_WM_UNIT_INDEX" val="1_3_1"/>
  <p:tag name="KSO_WM_UNIT_ID" val="mixed20199732_1*ζ_h_i*1_3_1"/>
  <p:tag name="KSO_WM_TEMPLATE_CATEGORY" val="mixed"/>
  <p:tag name="KSO_WM_TEMPLATE_INDEX" val="20199732"/>
  <p:tag name="KSO_WM_UNIT_LAYERLEVEL" val="1_1_1"/>
  <p:tag name="KSO_WM_TAG_VERSION" val="1.0"/>
  <p:tag name="KSO_WM_BEAUTIFY_FLAG" val="#wm#"/>
  <p:tag name="KSO_WM_UNIT_FLASH_PICTURE_RATE" val="2"/>
</p:tagLst>
</file>

<file path=ppt/tags/tag543.xml><?xml version="1.0" encoding="utf-8"?>
<p:tagLst xmlns:p="http://schemas.openxmlformats.org/presentationml/2006/main">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h_i"/>
  <p:tag name="KSO_WM_UNIT_INDEX" val="1_4_1"/>
  <p:tag name="KSO_WM_UNIT_ID" val="mixed20199732_1*ζ_h_i*1_4_1"/>
  <p:tag name="KSO_WM_TEMPLATE_CATEGORY" val="mixed"/>
  <p:tag name="KSO_WM_TEMPLATE_INDEX" val="20199732"/>
  <p:tag name="KSO_WM_UNIT_LAYERLEVEL" val="1_1_1"/>
  <p:tag name="KSO_WM_TAG_VERSION" val="1.0"/>
  <p:tag name="KSO_WM_BEAUTIFY_FLAG" val="#wm#"/>
  <p:tag name="KSO_WM_UNIT_FLASH_PICTURE_RATE" val="2"/>
</p:tagLst>
</file>

<file path=ppt/tags/tag544.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45.xml><?xml version="1.0" encoding="utf-8"?>
<p:tagLst xmlns:p="http://schemas.openxmlformats.org/presentationml/2006/main">
  <p:tag name="KSO_WM_UNIT_ISCONTENTSTITLE" val="0"/>
  <p:tag name="KSO_WM_UNIT_PRESET_TEXT" val="单击此处添加标题"/>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background20191736_2*a*1"/>
  <p:tag name="KSO_WM_TEMPLATE_CATEGORY" val="background"/>
  <p:tag name="KSO_WM_TEMPLATE_INDEX" val="20191736"/>
  <p:tag name="KSO_WM_UNIT_LAYERLEVEL" val="1"/>
  <p:tag name="KSO_WM_TAG_VERSION" val="1.0"/>
  <p:tag name="KSO_WM_BEAUTIFY_FLAG" val="#wm#"/>
</p:tagLst>
</file>

<file path=ppt/tags/tag546.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36_2*e*1"/>
  <p:tag name="KSO_WM_TEMPLATE_CATEGORY" val="background"/>
  <p:tag name="KSO_WM_TEMPLATE_INDEX" val="20191736"/>
  <p:tag name="KSO_WM_UNIT_LAYERLEVEL" val="1"/>
  <p:tag name="KSO_WM_TAG_VERSION" val="1.0"/>
  <p:tag name="KSO_WM_BEAUTIFY_FLAG" val="#wm#"/>
</p:tagLst>
</file>

<file path=ppt/tags/tag547.xml><?xml version="1.0" encoding="utf-8"?>
<p:tagLst xmlns:p="http://schemas.openxmlformats.org/presentationml/2006/main">
  <p:tag name="KSO_WM_SLIDE_ID" val="background20191736_2"/>
  <p:tag name="KSO_WM_SLIDE_ITEM_CNT" val="0"/>
  <p:tag name="KSO_WM_SLIDE_INDEX" val="2"/>
  <p:tag name="KSO_WM_TAG_VERSION" val="1.0"/>
  <p:tag name="KSO_WM_BEAUTIFY_FLAG" val="#wm#"/>
  <p:tag name="KSO_WM_TEMPLATE_CATEGORY" val="background"/>
  <p:tag name="KSO_WM_TEMPLATE_INDEX" val="20191736"/>
  <p:tag name="KSO_WM_SLIDE_TYPE" val="sectionTitle"/>
  <p:tag name="KSO_WM_SLIDE_SUBTYPE" val="pureTxt"/>
  <p:tag name="KSO_WM_SLIDE_LAYOUT" val="a_b_e"/>
  <p:tag name="KSO_WM_SLIDE_LAYOUT_CNT" val="1_1_1"/>
  <p:tag name="KSO_WM_SLIDE_COVER_PICTUREID" val="133086496"/>
  <p:tag name="KSO_WM_SLIDE_COVER_PICTURERESID" val="133086496"/>
  <p:tag name="KSO_WM_SLIDE_COVER_HASPICTURE" val="1"/>
</p:tagLst>
</file>

<file path=ppt/tags/tag5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55.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5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552.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553.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54.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55.xml><?xml version="1.0" encoding="utf-8"?>
<p:tagLst xmlns:p="http://schemas.openxmlformats.org/presentationml/2006/main">
  <p:tag name="KSO_WM_UNIT_ISCONTENTSTITLE" val="0"/>
  <p:tag name="KSO_WM_UNIT_PRESET_TEXT" val="单击此处添加标题"/>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background20191736_2*a*1"/>
  <p:tag name="KSO_WM_TEMPLATE_CATEGORY" val="background"/>
  <p:tag name="KSO_WM_TEMPLATE_INDEX" val="20191736"/>
  <p:tag name="KSO_WM_UNIT_LAYERLEVEL" val="1"/>
  <p:tag name="KSO_WM_TAG_VERSION" val="1.0"/>
  <p:tag name="KSO_WM_BEAUTIFY_FLAG" val="#wm#"/>
</p:tagLst>
</file>

<file path=ppt/tags/tag556.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36_2*e*1"/>
  <p:tag name="KSO_WM_TEMPLATE_CATEGORY" val="background"/>
  <p:tag name="KSO_WM_TEMPLATE_INDEX" val="20191736"/>
  <p:tag name="KSO_WM_UNIT_LAYERLEVEL" val="1"/>
  <p:tag name="KSO_WM_TAG_VERSION" val="1.0"/>
  <p:tag name="KSO_WM_BEAUTIFY_FLAG" val="#wm#"/>
</p:tagLst>
</file>

<file path=ppt/tags/tag557.xml><?xml version="1.0" encoding="utf-8"?>
<p:tagLst xmlns:p="http://schemas.openxmlformats.org/presentationml/2006/main">
  <p:tag name="KSO_WM_SLIDE_ID" val="background20191736_2"/>
  <p:tag name="KSO_WM_SLIDE_ITEM_CNT" val="0"/>
  <p:tag name="KSO_WM_SLIDE_INDEX" val="2"/>
  <p:tag name="KSO_WM_TAG_VERSION" val="1.0"/>
  <p:tag name="KSO_WM_BEAUTIFY_FLAG" val="#wm#"/>
  <p:tag name="KSO_WM_TEMPLATE_CATEGORY" val="background"/>
  <p:tag name="KSO_WM_TEMPLATE_INDEX" val="20191736"/>
  <p:tag name="KSO_WM_SLIDE_TYPE" val="sectionTitle"/>
  <p:tag name="KSO_WM_SLIDE_SUBTYPE" val="pureTxt"/>
  <p:tag name="KSO_WM_SLIDE_LAYOUT" val="a_b_e"/>
  <p:tag name="KSO_WM_SLIDE_LAYOUT_CNT" val="1_1_1"/>
  <p:tag name="KSO_WM_SLIDE_COVER_PICTUREID" val="133086496"/>
  <p:tag name="KSO_WM_SLIDE_COVER_PICTURERESID" val="133086496"/>
  <p:tag name="KSO_WM_SLIDE_COVER_HASPICTURE" val="1"/>
</p:tagLst>
</file>

<file path=ppt/tags/tag5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5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562.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563.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64.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5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5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569.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0.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71.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72.xml><?xml version="1.0" encoding="utf-8"?>
<p:tagLst xmlns:p="http://schemas.openxmlformats.org/presentationml/2006/main">
  <p:tag name="KSO_WM_UNIT_ISCONTENTSTITLE" val="0"/>
  <p:tag name="KSO_WM_UNIT_PRESET_TEXT" val="单击此处添加标题"/>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background20191736_2*a*1"/>
  <p:tag name="KSO_WM_TEMPLATE_CATEGORY" val="background"/>
  <p:tag name="KSO_WM_TEMPLATE_INDEX" val="20191736"/>
  <p:tag name="KSO_WM_UNIT_LAYERLEVEL" val="1"/>
  <p:tag name="KSO_WM_TAG_VERSION" val="1.0"/>
  <p:tag name="KSO_WM_BEAUTIFY_FLAG" val="#wm#"/>
</p:tagLst>
</file>

<file path=ppt/tags/tag573.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36_2*e*1"/>
  <p:tag name="KSO_WM_TEMPLATE_CATEGORY" val="background"/>
  <p:tag name="KSO_WM_TEMPLATE_INDEX" val="20191736"/>
  <p:tag name="KSO_WM_UNIT_LAYERLEVEL" val="1"/>
  <p:tag name="KSO_WM_TAG_VERSION" val="1.0"/>
  <p:tag name="KSO_WM_BEAUTIFY_FLAG" val="#wm#"/>
</p:tagLst>
</file>

<file path=ppt/tags/tag574.xml><?xml version="1.0" encoding="utf-8"?>
<p:tagLst xmlns:p="http://schemas.openxmlformats.org/presentationml/2006/main">
  <p:tag name="KSO_WM_SLIDE_ID" val="background20191736_2"/>
  <p:tag name="KSO_WM_SLIDE_ITEM_CNT" val="0"/>
  <p:tag name="KSO_WM_SLIDE_INDEX" val="2"/>
  <p:tag name="KSO_WM_TAG_VERSION" val="1.0"/>
  <p:tag name="KSO_WM_BEAUTIFY_FLAG" val="#wm#"/>
  <p:tag name="KSO_WM_TEMPLATE_CATEGORY" val="background"/>
  <p:tag name="KSO_WM_TEMPLATE_INDEX" val="20191736"/>
  <p:tag name="KSO_WM_SLIDE_TYPE" val="sectionTitle"/>
  <p:tag name="KSO_WM_SLIDE_SUBTYPE" val="pureTxt"/>
  <p:tag name="KSO_WM_SLIDE_LAYOUT" val="a_b_e"/>
  <p:tag name="KSO_WM_SLIDE_LAYOUT_CNT" val="1_1_1"/>
  <p:tag name="KSO_WM_SLIDE_COVER_PICTUREID" val="133086496"/>
  <p:tag name="KSO_WM_SLIDE_COVER_PICTURERESID" val="133086496"/>
  <p:tag name="KSO_WM_SLIDE_COVER_HASPICTURE" val="1"/>
</p:tagLst>
</file>

<file path=ppt/tags/tag5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76.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77.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5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582.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83.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45_1*i*2"/>
  <p:tag name="KSO_WM_TEMPLATE_CATEGORY" val="diagram"/>
  <p:tag name="KSO_WM_TEMPLATE_INDEX" val="20194645"/>
  <p:tag name="KSO_WM_UNIT_LAYERLEVEL" val="1"/>
  <p:tag name="KSO_WM_TAG_VERSION" val="1.0"/>
  <p:tag name="KSO_WM_BEAUTIFY_FLAG" val="#wm#"/>
  <p:tag name="KSO_WM_UNIT_COLOR_SCHEME_SHAPE_ID" val="22"/>
  <p:tag name="KSO_WM_UNIT_COLOR_SCHEME_PARENT_PAGE" val="0_1"/>
  <p:tag name="KSO_WM_UNIT_FOIL_COLOR" val="1"/>
</p:tagLst>
</file>

<file path=ppt/tags/tag5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5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588.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589.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0.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45_1*i*1"/>
  <p:tag name="KSO_WM_TEMPLATE_CATEGORY" val="diagram"/>
  <p:tag name="KSO_WM_TEMPLATE_INDEX" val="20194645"/>
  <p:tag name="KSO_WM_UNIT_LAYERLEVEL" val="1"/>
  <p:tag name="KSO_WM_TAG_VERSION" val="1.0"/>
  <p:tag name="KSO_WM_BEAUTIFY_FLAG" val="#wm#"/>
  <p:tag name="KSO_WM_UNIT_COLOR_SCHEME_SHAPE_ID" val="21"/>
  <p:tag name="KSO_WM_UNIT_COLOR_SCHEME_PARENT_PAGE" val="0_1"/>
  <p:tag name="KSO_WM_UNIT_DECOLORIZATION" val="1"/>
</p:tagLst>
</file>

<file path=ppt/tags/tag5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45_1*i*4"/>
  <p:tag name="KSO_WM_TEMPLATE_CATEGORY" val="diagram"/>
  <p:tag name="KSO_WM_TEMPLATE_INDEX" val="20194645"/>
  <p:tag name="KSO_WM_UNIT_LAYERLEVEL" val="1"/>
  <p:tag name="KSO_WM_TAG_VERSION" val="1.0"/>
  <p:tag name="KSO_WM_BEAUTIFY_FLAG" val="#wm#"/>
  <p:tag name="KSO_WM_UNIT_COLOR_SCHEME_SHAPE_ID" val="24"/>
  <p:tag name="KSO_WM_UNIT_COLOR_SCHEME_PARENT_PAGE" val="0_1"/>
  <p:tag name="KSO_WM_UNIT_DECOLORIZATION" val="1"/>
</p:tagLst>
</file>

<file path=ppt/tags/tag5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45_1*i*5"/>
  <p:tag name="KSO_WM_TEMPLATE_CATEGORY" val="diagram"/>
  <p:tag name="KSO_WM_TEMPLATE_INDEX" val="20194645"/>
  <p:tag name="KSO_WM_UNIT_LAYERLEVEL" val="1"/>
  <p:tag name="KSO_WM_TAG_VERSION" val="1.0"/>
  <p:tag name="KSO_WM_BEAUTIFY_FLAG" val="#wm#"/>
  <p:tag name="KSO_WM_UNIT_COLOR_SCHEME_SHAPE_ID" val="25"/>
  <p:tag name="KSO_WM_UNIT_COLOR_SCHEME_PARENT_PAGE" val="0_1"/>
  <p:tag name="KSO_WM_UNIT_DECOLORIZATION" val="1"/>
</p:tagLst>
</file>

<file path=ppt/tags/tag594.xml><?xml version="1.0" encoding="utf-8"?>
<p:tagLst xmlns:p="http://schemas.openxmlformats.org/presentationml/2006/main">
  <p:tag name="KSO_WM_UNIT_TEXT_PART_ID_V2" val="d-3-2"/>
  <p:tag name="KSO_WM_UNIT_PRESET_TEXT" val="点击此处添加正文，文字是您思想的提炼，为了最终呈现发布的良好效果。&#10;请言简意赅的阐述观点，并根据需要酌情增减文字您的正文已经字字珠玑，但信息却千丝万缕，需要用更多的文字来表述；但请您尽可能提炼思想的精髓，恰如其分的表达观点，往往事半功倍。&#10;为了能让您有更直观的字数感受，并进一步方便使用，我们为您标注了最适合的位置。您输入的文字到这里时，就是最佳视觉效果。"/>
  <p:tag name="KSO_WM_UNIT_NOCLEAR" val="1"/>
  <p:tag name="KSO_WM_UNIT_VALUE" val="273"/>
  <p:tag name="KSO_WM_UNIT_HIGHLIGHT" val="0"/>
  <p:tag name="KSO_WM_UNIT_COMPATIBLE" val="0"/>
  <p:tag name="KSO_WM_UNIT_DIAGRAM_ISNUMVISUAL" val="0"/>
  <p:tag name="KSO_WM_UNIT_DIAGRAM_ISREFERUNIT" val="0"/>
  <p:tag name="KSO_WM_UNIT_TYPE" val="f"/>
  <p:tag name="KSO_WM_UNIT_INDEX" val="1"/>
  <p:tag name="KSO_WM_UNIT_ID" val="diagram20194645_1*f*1"/>
  <p:tag name="KSO_WM_TEMPLATE_CATEGORY" val="diagram"/>
  <p:tag name="KSO_WM_TEMPLATE_INDEX" val="20194645"/>
  <p:tag name="KSO_WM_UNIT_LAYERLEVEL" val="1"/>
  <p:tag name="KSO_WM_TAG_VERSION" val="1.0"/>
  <p:tag name="KSO_WM_BEAUTIFY_FLAG" val="#wm#"/>
  <p:tag name="KSO_WM_UNIT_COLOR_SCHEME_SHAPE_ID" val="5"/>
  <p:tag name="KSO_WM_UNIT_COLOR_SCHEME_PARENT_PAGE" val="0_1"/>
</p:tagLst>
</file>

<file path=ppt/tags/tag595.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596.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Lst>
</file>

<file path=ppt/tags/tag597.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2_1"/>
  <p:tag name="KSO_WM_UNIT_ID" val="mixed20199731_1*ζ_h_d*1_2_1"/>
  <p:tag name="KSO_WM_TEMPLATE_CATEGORY" val="mixed"/>
  <p:tag name="KSO_WM_TEMPLATE_INDEX" val="20199731"/>
  <p:tag name="KSO_WM_UNIT_LAYERLEVEL" val="1_1_1"/>
  <p:tag name="KSO_WM_TAG_VERSION" val="1.0"/>
  <p:tag name="KSO_WM_BEAUTIFY_FLAG" val="#wm#"/>
  <p:tag name="KSO_WM_UNIT_FLASH_PICTURE_RATE" val="2"/>
</p:tagLst>
</file>

<file path=ppt/tags/tag598.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3_1"/>
  <p:tag name="KSO_WM_UNIT_ID" val="mixed20199731_1*ζ_h_d*1_3_1"/>
  <p:tag name="KSO_WM_TEMPLATE_CATEGORY" val="mixed"/>
  <p:tag name="KSO_WM_TEMPLATE_INDEX" val="20199731"/>
  <p:tag name="KSO_WM_UNIT_LAYERLEVEL" val="1_1_1"/>
  <p:tag name="KSO_WM_TAG_VERSION" val="1.0"/>
  <p:tag name="KSO_WM_BEAUTIFY_FLAG" val="#wm#"/>
  <p:tag name="KSO_WM_UNIT_FLASH_PICTURE_RATE" val="2"/>
</p:tagLst>
</file>

<file path=ppt/tags/tag599.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4580"/>
</p:tagLst>
</file>

<file path=ppt/tags/tag600.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mixed20199731_1*ζ_h_d*1_1_1"/>
  <p:tag name="KSO_WM_TEMPLATE_CATEGORY" val="mixed"/>
  <p:tag name="KSO_WM_TEMPLATE_INDEX" val="20199731"/>
  <p:tag name="KSO_WM_UNIT_LAYERLEVEL" val="1_1_1"/>
  <p:tag name="KSO_WM_TAG_VERSION" val="1.0"/>
  <p:tag name="KSO_WM_BEAUTIFY_FLAG" val="#wm#"/>
  <p:tag name="KSO_WM_UNIT_FLASH_PICTURE_RATE" val="2"/>
</p:tagLst>
</file>

<file path=ppt/tags/tag601.xml><?xml version="1.0" encoding="utf-8"?>
<p:tagLst xmlns:p="http://schemas.openxmlformats.org/presentationml/2006/main">
  <p:tag name="PA" val="v5.2.4"/>
  <p:tag name="RESOURCELIBID_ANIM" val="289"/>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i"/>
  <p:tag name="KSO_WM_UNIT_INDEX" val="1_1"/>
  <p:tag name="KSO_WM_UNIT_ID" val="mixed20199731_1*ζ_i*1_1"/>
  <p:tag name="KSO_WM_TEMPLATE_CATEGORY" val="mixed"/>
  <p:tag name="KSO_WM_TEMPLATE_INDEX" val="20199731"/>
  <p:tag name="KSO_WM_UNIT_LAYERLEVEL" val="1_1"/>
  <p:tag name="KSO_WM_TAG_VERSION" val="1.0"/>
  <p:tag name="KSO_WM_BEAUTIFY_FLAG" val="#wm#"/>
  <p:tag name="KSO_WM_UNIT_SUBTYPE" val="f"/>
</p:tagLst>
</file>

<file path=ppt/tags/tag602.xml><?xml version="1.0" encoding="utf-8"?>
<p:tagLst xmlns:p="http://schemas.openxmlformats.org/presentationml/2006/main">
  <p:tag name="PA" val="v5.2.4"/>
  <p:tag name="RESOURCELIBID_ANIM" val="289"/>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i"/>
  <p:tag name="KSO_WM_UNIT_INDEX" val="1_2"/>
  <p:tag name="KSO_WM_UNIT_ID" val="mixed20199731_1*ζ_i*1_2"/>
  <p:tag name="KSO_WM_TEMPLATE_CATEGORY" val="mixed"/>
  <p:tag name="KSO_WM_TEMPLATE_INDEX" val="20199731"/>
  <p:tag name="KSO_WM_UNIT_LAYERLEVEL" val="1_1"/>
  <p:tag name="KSO_WM_TAG_VERSION" val="1.0"/>
  <p:tag name="KSO_WM_BEAUTIFY_FLAG" val="#wm#"/>
  <p:tag name="KSO_WM_UNIT_SUBTYPE" val="f"/>
</p:tagLst>
</file>

<file path=ppt/tags/tag603.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 name="KSO_WM_UNIT_FLASH_PICTURE_TYPE" val="0"/>
</p:tagLst>
</file>

<file path=ppt/tags/tag604.xml><?xml version="1.0" encoding="utf-8"?>
<p:tagLst xmlns:p="http://schemas.openxmlformats.org/presentationml/2006/main">
  <p:tag name="KSO_WM_UNIT_ISCONTENTSTITLE" val="0"/>
  <p:tag name="KSO_WM_UNIT_PRESET_TEXT" val="THANKS"/>
  <p:tag name="KSO_WM_UNIT_VALUE" val="5"/>
  <p:tag name="KSO_WM_UNIT_HIGHLIGHT" val="0"/>
  <p:tag name="KSO_WM_UNIT_COMPATIBLE" val="0"/>
  <p:tag name="KSO_WM_UNIT_DIAGRAM_ISNUMVISUAL" val="0"/>
  <p:tag name="KSO_WM_UNIT_DIAGRAM_ISREFERUNIT" val="0"/>
  <p:tag name="KSO_WM_UNIT_TYPE" val="a"/>
  <p:tag name="KSO_WM_UNIT_INDEX" val="1"/>
  <p:tag name="KSO_WM_UNIT_ID" val="background20191736_4*a*1"/>
  <p:tag name="KSO_WM_TEMPLATE_CATEGORY" val="background"/>
  <p:tag name="KSO_WM_TEMPLATE_INDEX" val="20191736"/>
  <p:tag name="KSO_WM_UNIT_LAYERLEVEL" val="1"/>
  <p:tag name="KSO_WM_TAG_VERSION" val="1.0"/>
  <p:tag name="KSO_WM_BEAUTIFY_FLAG" val="#wm#"/>
</p:tagLst>
</file>

<file path=ppt/tags/tag605.xml><?xml version="1.0" encoding="utf-8"?>
<p:tagLst xmlns:p="http://schemas.openxmlformats.org/presentationml/2006/main">
  <p:tag name="KSO_WM_SLIDE_ID" val="background20191736_4"/>
  <p:tag name="KSO_WM_SLIDE_ITEM_CNT" val="0"/>
  <p:tag name="KSO_WM_SLIDE_INDEX" val="4"/>
  <p:tag name="KSO_WM_TAG_VERSION" val="1.0"/>
  <p:tag name="KSO_WM_BEAUTIFY_FLAG" val="#wm#"/>
  <p:tag name="KSO_WM_TEMPLATE_CATEGORY" val="background"/>
  <p:tag name="KSO_WM_TEMPLATE_INDEX" val="20191736"/>
  <p:tag name="KSO_WM_SLIDE_TYPE" val="endPage"/>
  <p:tag name="KSO_WM_SLIDE_SUBTYPE" val="pureTxt"/>
  <p:tag name="KSO_WM_SLIDE_LAYOUT" val="a"/>
  <p:tag name="KSO_WM_SLIDE_LAYOUT_CNT" val="1"/>
  <p:tag name="KSO_WM_SLIDE_COVER_PICTUREID" val="133086496"/>
  <p:tag name="KSO_WM_SLIDE_COVER_PICTURERESID" val="133086496"/>
  <p:tag name="KSO_WM_SLIDE_COVER_HASPICTURE" val="1"/>
</p:tagLst>
</file>

<file path=ppt/tags/tag606.xml><?xml version="1.0" encoding="utf-8"?>
<p:tagLst xmlns:p="http://schemas.openxmlformats.org/presentationml/2006/main">
  <p:tag name="KSO_WM_DOC_GUID" val="{a007f1f6-04d1-491a-a581-8c5b36042c80}"/>
</p:tagLst>
</file>

<file path=ppt/tags/tag61.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84580"/>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5.xml><?xml version="1.0" encoding="utf-8"?>
<p:tagLst xmlns:p="http://schemas.openxmlformats.org/presentationml/2006/main">
  <p:tag name="KSO_WM_TEMPLATE_CATEGORY" val="custom"/>
  <p:tag name="KSO_WM_TEMPLATE_INDEX" val="20184580"/>
  <p:tag name="KSO_WM_TAG_VERSION" val="1.0"/>
  <p:tag name="KSO_WM_BEAUTIFY_FLAG" val="#wm#"/>
  <p:tag name="KSO_WM_TEMPLATE_THUMBS_INDEX" val="1、6、12、14、4、5、13、20"/>
  <p:tag name="KSO_WM_TEMPLATE_SUBCATEGORY" val="0"/>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γ"/>
  <p:tag name="KSO_WM_UNIT_INDEX" val="1"/>
  <p:tag name="KSO_WM_UNIT_ID" val="_1*γ*1"/>
  <p:tag name="KSO_WM_UNIT_LAYERLEVEL" val="1"/>
  <p:tag name="KSO_WM_TAG_VERSION" val="1.0"/>
  <p:tag name="KSO_WM_BEAUTIFY_FLAG" val="#wm#"/>
  <p:tag name="KSO_WM_UNIT_LARGE_SHAPE" val="1"/>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2_Office 主题​​">
  <a:themeElements>
    <a:clrScheme name="自定义 363">
      <a:dk1>
        <a:srgbClr val="000000"/>
      </a:dk1>
      <a:lt1>
        <a:srgbClr val="FFFFFF"/>
      </a:lt1>
      <a:dk2>
        <a:srgbClr val="3A414B"/>
      </a:dk2>
      <a:lt2>
        <a:srgbClr val="7ABF00"/>
      </a:lt2>
      <a:accent1>
        <a:srgbClr val="7ABF00"/>
      </a:accent1>
      <a:accent2>
        <a:srgbClr val="7ABF00"/>
      </a:accent2>
      <a:accent3>
        <a:srgbClr val="596B8F"/>
      </a:accent3>
      <a:accent4>
        <a:srgbClr val="424E59"/>
      </a:accent4>
      <a:accent5>
        <a:srgbClr val="E5E5E5"/>
      </a:accent5>
      <a:accent6>
        <a:srgbClr val="44546A"/>
      </a:accent6>
      <a:hlink>
        <a:srgbClr val="7ABF00"/>
      </a:hlink>
      <a:folHlink>
        <a:srgbClr val="BFBFBF"/>
      </a:folHlink>
    </a:clrScheme>
    <a:fontScheme name="hxcfvgau">
      <a:majorFont>
        <a:latin typeface="Arial"/>
        <a:ea typeface="SimHei"/>
        <a:cs typeface=""/>
      </a:majorFont>
      <a:minorFont>
        <a:latin typeface="Arial"/>
        <a:ea typeface="Sim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自定义 12">
      <a:dk1>
        <a:srgbClr val="000000"/>
      </a:dk1>
      <a:lt1>
        <a:srgbClr val="FFFFFF"/>
      </a:lt1>
      <a:dk2>
        <a:srgbClr val="000000"/>
      </a:dk2>
      <a:lt2>
        <a:srgbClr val="FFFFFF"/>
      </a:lt2>
      <a:accent1>
        <a:srgbClr val="FFBF00"/>
      </a:accent1>
      <a:accent2>
        <a:srgbClr val="00B0F0"/>
      </a:accent2>
      <a:accent3>
        <a:srgbClr val="E53A45"/>
      </a:accent3>
      <a:accent4>
        <a:srgbClr val="EA8041"/>
      </a:accent4>
      <a:accent5>
        <a:srgbClr val="256A8C"/>
      </a:accent5>
      <a:accent6>
        <a:srgbClr val="96353B"/>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自定义 12">
      <a:dk1>
        <a:srgbClr val="000000"/>
      </a:dk1>
      <a:lt1>
        <a:srgbClr val="FFFFFF"/>
      </a:lt1>
      <a:dk2>
        <a:srgbClr val="000000"/>
      </a:dk2>
      <a:lt2>
        <a:srgbClr val="FFFFFF"/>
      </a:lt2>
      <a:accent1>
        <a:srgbClr val="FFBF00"/>
      </a:accent1>
      <a:accent2>
        <a:srgbClr val="00B0F0"/>
      </a:accent2>
      <a:accent3>
        <a:srgbClr val="E53A45"/>
      </a:accent3>
      <a:accent4>
        <a:srgbClr val="EA8041"/>
      </a:accent4>
      <a:accent5>
        <a:srgbClr val="256A8C"/>
      </a:accent5>
      <a:accent6>
        <a:srgbClr val="96353B"/>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3417</Words>
  <Application>WPS 演示</Application>
  <PresentationFormat>宽屏</PresentationFormat>
  <Paragraphs>463</Paragraphs>
  <Slides>34</Slides>
  <Notes>1</Notes>
  <HiddenSlides>0</HiddenSlides>
  <MMClips>0</MMClips>
  <ScaleCrop>false</ScaleCrop>
  <HeadingPairs>
    <vt:vector size="6" baseType="variant">
      <vt:variant>
        <vt:lpstr>已用的字体</vt:lpstr>
      </vt:variant>
      <vt:variant>
        <vt:i4>10</vt:i4>
      </vt:variant>
      <vt:variant>
        <vt:lpstr>主题</vt:lpstr>
      </vt:variant>
      <vt:variant>
        <vt:i4>3</vt:i4>
      </vt:variant>
      <vt:variant>
        <vt:lpstr>幻灯片标题</vt:lpstr>
      </vt:variant>
      <vt:variant>
        <vt:i4>34</vt:i4>
      </vt:variant>
    </vt:vector>
  </HeadingPairs>
  <TitlesOfParts>
    <vt:vector size="47" baseType="lpstr">
      <vt:lpstr>Arial</vt:lpstr>
      <vt:lpstr>宋体</vt:lpstr>
      <vt:lpstr>Wingdings</vt:lpstr>
      <vt:lpstr>微软雅黑</vt:lpstr>
      <vt:lpstr>WPS-Bullets</vt:lpstr>
      <vt:lpstr>WPS-Numbers</vt:lpstr>
      <vt:lpstr>Arial Unicode MS</vt:lpstr>
      <vt:lpstr>Calibri</vt:lpstr>
      <vt:lpstr>Arial</vt:lpstr>
      <vt:lpstr>黑体</vt:lpstr>
      <vt:lpstr>2_Office 主题​​</vt:lpstr>
      <vt:lpstr>3_Office 主题​​</vt:lpstr>
      <vt:lpstr>1_Office 主题​​</vt:lpstr>
      <vt:lpstr>G14小组项目计划</vt:lpstr>
      <vt:lpstr>PowerPoint 演示文稿</vt:lpstr>
      <vt:lpstr>引言</vt:lpstr>
      <vt:lpstr>PowerPoint 演示文稿</vt:lpstr>
      <vt:lpstr>PowerPoint 演示文稿</vt:lpstr>
      <vt:lpstr>PowerPoint 演示文稿</vt:lpstr>
      <vt:lpstr>项目概述</vt:lpstr>
      <vt:lpstr>PowerPoint 演示文稿</vt:lpstr>
      <vt:lpstr>PowerPoint 演示文稿</vt:lpstr>
      <vt:lpstr>PowerPoint 演示文稿</vt:lpstr>
      <vt:lpstr>PowerPoint 演示文稿</vt:lpstr>
      <vt:lpstr>PowerPoint 演示文稿</vt:lpstr>
      <vt:lpstr>项目团队组织</vt:lpstr>
      <vt:lpstr>PowerPoint 演示文稿</vt:lpstr>
      <vt:lpstr>PowerPoint 演示文稿</vt:lpstr>
      <vt:lpstr>PowerPoint 演示文稿</vt:lpstr>
      <vt:lpstr>PowerPoint 演示文稿</vt:lpstr>
      <vt:lpstr>实施项目计划</vt:lpstr>
      <vt:lpstr>PowerPoint 演示文稿</vt:lpstr>
      <vt:lpstr>PowerPoint 演示文稿</vt:lpstr>
      <vt:lpstr>PowerPoint 演示文稿</vt:lpstr>
      <vt:lpstr>PowerPoint 演示文稿</vt:lpstr>
      <vt:lpstr>关键问题</vt:lpstr>
      <vt:lpstr>PowerPoint 演示文稿</vt:lpstr>
      <vt:lpstr>软件测试</vt:lpstr>
      <vt:lpstr>PowerPoint 演示文稿</vt:lpstr>
      <vt:lpstr>PowerPoint 演示文稿</vt:lpstr>
      <vt:lpstr>附录</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G14小组项目计划</dc:title>
  <dc:creator>MACHENIKE</dc:creator>
  <cp:lastModifiedBy>Flow~</cp:lastModifiedBy>
  <cp:revision>57</cp:revision>
  <dcterms:created xsi:type="dcterms:W3CDTF">2019-03-17T04:37:00Z</dcterms:created>
  <dcterms:modified xsi:type="dcterms:W3CDTF">2019-03-24T08:50:52Z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2052-11.1.0.8527</vt:lpwstr>
  </property>
</Properties>
</file>

<file path=docProps/thumbnail.jpeg>
</file>